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  <p:sldMasterId id="2147483679" r:id="rId5"/>
  </p:sldMasterIdLst>
  <p:notesMasterIdLst>
    <p:notesMasterId r:id="rId18"/>
  </p:notesMasterIdLst>
  <p:handoutMasterIdLst>
    <p:handoutMasterId r:id="rId19"/>
  </p:handoutMasterIdLst>
  <p:sldIdLst>
    <p:sldId id="295" r:id="rId6"/>
    <p:sldId id="318" r:id="rId7"/>
    <p:sldId id="361" r:id="rId8"/>
    <p:sldId id="325" r:id="rId9"/>
    <p:sldId id="322" r:id="rId10"/>
    <p:sldId id="362" r:id="rId11"/>
    <p:sldId id="366" r:id="rId12"/>
    <p:sldId id="367" r:id="rId13"/>
    <p:sldId id="368" r:id="rId14"/>
    <p:sldId id="369" r:id="rId15"/>
    <p:sldId id="371" r:id="rId16"/>
    <p:sldId id="373" r:id="rId17"/>
  </p:sldIdLst>
  <p:sldSz cx="12192000" cy="6858000"/>
  <p:notesSz cx="6858000" cy="9144000"/>
  <p:embeddedFontLst>
    <p:embeddedFont>
      <p:font typeface="Montserrat" pitchFamily="2" charset="-52"/>
      <p:regular r:id="rId20"/>
      <p:bold r:id="rId21"/>
      <p:italic r:id="rId22"/>
      <p:boldItalic r:id="rId23"/>
    </p:embeddedFont>
    <p:embeddedFont>
      <p:font typeface="Montserrat Medium" pitchFamily="2" charset="-52"/>
      <p:regular r:id="rId24"/>
      <p:italic r:id="rId25"/>
    </p:embeddedFont>
    <p:embeddedFont>
      <p:font typeface="Montserrat SemiBold" pitchFamily="2" charset="-52"/>
      <p:bold r:id="rId26"/>
      <p:bold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445A7E1-430C-4FE2-87AD-01A1CADC6E30}">
          <p14:sldIdLst>
            <p14:sldId id="295"/>
            <p14:sldId id="318"/>
            <p14:sldId id="361"/>
            <p14:sldId id="325"/>
            <p14:sldId id="322"/>
            <p14:sldId id="362"/>
            <p14:sldId id="366"/>
            <p14:sldId id="367"/>
            <p14:sldId id="368"/>
            <p14:sldId id="369"/>
            <p14:sldId id="371"/>
            <p14:sldId id="373"/>
          </p14:sldIdLst>
        </p14:section>
        <p14:section name="Элементы" id="{D390C301-BCE6-4332-829B-6D1D26DFEEB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365CDC-40B0-5938-ED0B-D2C623711A07}" name="Гукасян Артем Анатольевич" initials="AG" userId="S::agukasian@sfedu.ru::15135890-3e1a-4438-bfc9-8bbc2262483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556F"/>
    <a:srgbClr val="1821A6"/>
    <a:srgbClr val="E8E8E8"/>
    <a:srgbClr val="F09BAA"/>
    <a:srgbClr val="8A4DAC"/>
    <a:srgbClr val="A048A1"/>
    <a:srgbClr val="EEF3FC"/>
    <a:srgbClr val="DBE6F8"/>
    <a:srgbClr val="C7D8F4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4850" autoAdjust="0"/>
  </p:normalViewPr>
  <p:slideViewPr>
    <p:cSldViewPr snapToGrid="0">
      <p:cViewPr varScale="1">
        <p:scale>
          <a:sx n="117" d="100"/>
          <a:sy n="117" d="100"/>
        </p:scale>
        <p:origin x="48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9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5.fntdata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82917F9-A36D-B675-4B56-16F49354FF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83352DB-BC8C-DBBB-55E9-26F15C0986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A1885-8F4E-4FE4-9468-C51C61B78FE9}" type="datetimeFigureOut">
              <a:rPr lang="ru-RU" smtClean="0"/>
              <a:t>27.06.2025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1FBC76B-C1F5-6A79-53D3-A9B8043490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/>
              <a:t>Название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DA43BCE-EAD8-CDE4-D27C-1ED81F290A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0B3BD-B4E8-4572-9864-CC2B045958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05264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CBBAE-1C6D-46C8-9CB0-8327F4A01E2A}" type="datetimeFigureOut">
              <a:rPr lang="ru-RU" smtClean="0"/>
              <a:t>27.06.2025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/>
              <a:t>Название презентации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45385-2381-4A17-9311-D8FEE4242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537670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ru-RU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86612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ru-RU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96024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7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7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7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0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3.svg"/><Relationship Id="rId7" Type="http://schemas.openxmlformats.org/officeDocument/2006/relationships/image" Target="../media/image5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7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7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6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7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svg"/><Relationship Id="rId9" Type="http://schemas.openxmlformats.org/officeDocument/2006/relationships/image" Target="../media/image7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5.svg"/><Relationship Id="rId4" Type="http://schemas.openxmlformats.org/officeDocument/2006/relationships/image" Target="../media/image16.svg"/><Relationship Id="rId9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0.svg"/><Relationship Id="rId7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0.svg"/><Relationship Id="rId7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0.svg"/><Relationship Id="rId7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0.svg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0.svg"/><Relationship Id="rId7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0.svg"/><Relationship Id="rId7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0.svg"/><Relationship Id="rId7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0.svg"/><Relationship Id="rId7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0.svg"/><Relationship Id="rId7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svg"/><Relationship Id="rId7" Type="http://schemas.openxmlformats.org/officeDocument/2006/relationships/image" Target="../media/image7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5.sv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3.svg"/><Relationship Id="rId7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png"/><Relationship Id="rId5" Type="http://schemas.openxmlformats.org/officeDocument/2006/relationships/image" Target="../media/image20.svg"/><Relationship Id="rId10" Type="http://schemas.openxmlformats.org/officeDocument/2006/relationships/image" Target="../media/image5.svg"/><Relationship Id="rId4" Type="http://schemas.openxmlformats.org/officeDocument/2006/relationships/image" Target="../media/image19.png"/><Relationship Id="rId9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0.svg"/><Relationship Id="rId7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0.svg"/><Relationship Id="rId7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16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7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0.sv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7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7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7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5">
            <a:extLst>
              <a:ext uri="{FF2B5EF4-FFF2-40B4-BE49-F238E27FC236}">
                <a16:creationId xmlns:a16="http://schemas.microsoft.com/office/drawing/2014/main" id="{637A734D-36B0-F2FB-7EF8-9EFD59E64127}"/>
              </a:ext>
            </a:extLst>
          </p:cNvPr>
          <p:cNvSpPr/>
          <p:nvPr userDrawn="1"/>
        </p:nvSpPr>
        <p:spPr>
          <a:xfrm>
            <a:off x="5534025" y="0"/>
            <a:ext cx="6657975" cy="5941699"/>
          </a:xfrm>
          <a:custGeom>
            <a:avLst/>
            <a:gdLst/>
            <a:ahLst/>
            <a:cxnLst/>
            <a:rect l="l" t="t" r="r" b="b"/>
            <a:pathLst>
              <a:path w="11963400" h="11290300">
                <a:moveTo>
                  <a:pt x="11963028" y="11289792"/>
                </a:moveTo>
                <a:lnTo>
                  <a:pt x="0" y="11289792"/>
                </a:lnTo>
                <a:lnTo>
                  <a:pt x="6518165" y="0"/>
                </a:lnTo>
                <a:lnTo>
                  <a:pt x="11963015" y="0"/>
                </a:lnTo>
                <a:lnTo>
                  <a:pt x="11963028" y="11289792"/>
                </a:lnTo>
                <a:close/>
              </a:path>
            </a:pathLst>
          </a:custGeom>
          <a:solidFill>
            <a:srgbClr val="E6E9EB"/>
          </a:solidFill>
        </p:spPr>
        <p:txBody>
          <a:bodyPr wrap="square" lIns="0" tIns="0" rIns="0" bIns="0" rtlCol="0"/>
          <a:lstStyle/>
          <a:p>
            <a:endParaRPr sz="1092" dirty="0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C931A0E0-8FAE-8481-17EF-94DF57AC1BA8}"/>
              </a:ext>
            </a:extLst>
          </p:cNvPr>
          <p:cNvSpPr/>
          <p:nvPr userDrawn="1"/>
        </p:nvSpPr>
        <p:spPr>
          <a:xfrm>
            <a:off x="0" y="0"/>
            <a:ext cx="12192000" cy="2277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F3069FE-14F8-3583-14C6-ADCB75EEEF71}"/>
              </a:ext>
            </a:extLst>
          </p:cNvPr>
          <p:cNvSpPr/>
          <p:nvPr userDrawn="1"/>
        </p:nvSpPr>
        <p:spPr>
          <a:xfrm>
            <a:off x="6838950" y="3679461"/>
            <a:ext cx="5353050" cy="2262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26B089-7384-0D9F-CE7C-3370F57B35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900" y="4922167"/>
            <a:ext cx="3225533" cy="559023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Фамилия Имя Отчество</a:t>
            </a:r>
          </a:p>
        </p:txBody>
      </p:sp>
      <p:pic>
        <p:nvPicPr>
          <p:cNvPr id="23" name="object 3">
            <a:extLst>
              <a:ext uri="{FF2B5EF4-FFF2-40B4-BE49-F238E27FC236}">
                <a16:creationId xmlns:a16="http://schemas.microsoft.com/office/drawing/2014/main" id="{00BB84BD-B66C-2FF9-788C-7C5398E225AD}"/>
              </a:ext>
            </a:extLst>
          </p:cNvPr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"/>
          <a:stretch/>
        </p:blipFill>
        <p:spPr>
          <a:xfrm>
            <a:off x="492249" y="3679461"/>
            <a:ext cx="6429960" cy="2262238"/>
          </a:xfrm>
          <a:prstGeom prst="rect">
            <a:avLst/>
          </a:prstGeom>
        </p:spPr>
      </p:pic>
      <p:sp>
        <p:nvSpPr>
          <p:cNvPr id="43" name="Текст 42">
            <a:extLst>
              <a:ext uri="{FF2B5EF4-FFF2-40B4-BE49-F238E27FC236}">
                <a16:creationId xmlns:a16="http://schemas.microsoft.com/office/drawing/2014/main" id="{1A665C6F-85F2-F55D-3F0B-5A853C5C0C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900" y="5561299"/>
            <a:ext cx="4121150" cy="380399"/>
          </a:xfrm>
        </p:spPr>
        <p:txBody>
          <a:bodyPr>
            <a:normAutofit/>
          </a:bodyPr>
          <a:lstStyle>
            <a:lvl1pPr marL="0" indent="0">
              <a:buNone/>
              <a:defRPr sz="1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65" name="Заголовок 64">
            <a:extLst>
              <a:ext uri="{FF2B5EF4-FFF2-40B4-BE49-F238E27FC236}">
                <a16:creationId xmlns:a16="http://schemas.microsoft.com/office/drawing/2014/main" id="{6C5939A3-860D-CD17-0C83-B2816B731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249" y="695123"/>
            <a:ext cx="7746876" cy="1192206"/>
          </a:xfrm>
          <a:prstGeom prst="rect">
            <a:avLst/>
          </a:prstGeom>
        </p:spPr>
        <p:txBody>
          <a:bodyPr/>
          <a:lstStyle>
            <a:lvl1pPr>
              <a:defRPr sz="3200" spc="-150"/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74" name="Текст 42">
            <a:extLst>
              <a:ext uri="{FF2B5EF4-FFF2-40B4-BE49-F238E27FC236}">
                <a16:creationId xmlns:a16="http://schemas.microsoft.com/office/drawing/2014/main" id="{E0531C7E-E39B-BF9E-CA63-37F81FBE41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4325" y="6262132"/>
            <a:ext cx="4121150" cy="330484"/>
          </a:xfrm>
        </p:spPr>
        <p:txBody>
          <a:bodyPr>
            <a:normAutofit/>
          </a:bodyPr>
          <a:lstStyle>
            <a:lvl1pPr marL="0" indent="0" algn="r">
              <a:buNone/>
              <a:defRPr sz="15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Дата (</a:t>
            </a:r>
            <a:r>
              <a:rPr lang="ru-RU" dirty="0" err="1"/>
              <a:t>дд.мм.гг</a:t>
            </a:r>
            <a:r>
              <a:rPr lang="ru-RU" dirty="0"/>
              <a:t>.)</a:t>
            </a:r>
          </a:p>
        </p:txBody>
      </p:sp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6ED1A5A8-03A0-5B90-3E77-2150FAC40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3637"/>
          <a:stretch/>
        </p:blipFill>
        <p:spPr>
          <a:xfrm flipH="1">
            <a:off x="-1" y="2978627"/>
            <a:ext cx="1569159" cy="2262239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6F7FF35C-36DE-CB11-90A7-C8F9037F56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711"/>
          <a:stretch/>
        </p:blipFill>
        <p:spPr>
          <a:xfrm flipV="1">
            <a:off x="10423264" y="3839676"/>
            <a:ext cx="1767680" cy="226223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A35107-3651-41CE-83D2-A00DC88073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4149079-642C-4035-8659-8A0A4678E3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23264" y="916301"/>
            <a:ext cx="1400682" cy="6478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867656-1A3B-4A97-B818-13976F1F8BE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24864" y="888821"/>
            <a:ext cx="765045" cy="70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98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+ 2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21E9984-E201-5D45-95C1-BEEB158192E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19526" y="1834980"/>
            <a:ext cx="5008792" cy="435897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BE0B6-9569-A57E-19AB-FBE44229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B555A37F-8FE8-44E3-F7B1-6557785A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442027D7-2357-DCE0-B10C-BCBBC5B113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74BFB3D-463A-4E1C-91A1-F5E988BD4B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719526" y="1163411"/>
            <a:ext cx="5008792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6A3DC886-914D-44D2-9BC0-7EB5D5395A8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0219" y="1163411"/>
            <a:ext cx="3299736" cy="2873614"/>
          </a:xfrm>
          <a:prstGeom prst="roundRect">
            <a:avLst>
              <a:gd name="adj" fmla="val 2934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Рисунок 26">
            <a:extLst>
              <a:ext uri="{FF2B5EF4-FFF2-40B4-BE49-F238E27FC236}">
                <a16:creationId xmlns:a16="http://schemas.microsoft.com/office/drawing/2014/main" id="{98D39BAE-B720-4BF6-856A-F71FA20F948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63682" y="1318748"/>
            <a:ext cx="3299914" cy="2873614"/>
          </a:xfrm>
          <a:prstGeom prst="roundRect">
            <a:avLst>
              <a:gd name="adj" fmla="val 3334"/>
            </a:avLst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>
              <a:defRPr lang="ru-RU" sz="16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 dirty="0"/>
              <a:t>Место для изображения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97585077-CDA8-4376-B02B-885E6029929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641309" y="3143378"/>
            <a:ext cx="3299736" cy="2873614"/>
          </a:xfrm>
          <a:prstGeom prst="roundRect">
            <a:avLst>
              <a:gd name="adj" fmla="val 2934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1" name="Рисунок 26">
            <a:extLst>
              <a:ext uri="{FF2B5EF4-FFF2-40B4-BE49-F238E27FC236}">
                <a16:creationId xmlns:a16="http://schemas.microsoft.com/office/drawing/2014/main" id="{A3EE3317-1C22-4C97-BB8D-B94BA35A54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892119" y="3297604"/>
            <a:ext cx="3299914" cy="2873614"/>
          </a:xfrm>
          <a:prstGeom prst="roundRect">
            <a:avLst>
              <a:gd name="adj" fmla="val 3334"/>
            </a:avLst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Место для изображения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A0ACDA5-EFC0-4474-A605-20237AF4896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124325" y="1353739"/>
            <a:ext cx="1457325" cy="14573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Место для иконки (изображения)</a:t>
            </a:r>
          </a:p>
        </p:txBody>
      </p:sp>
      <p:sp>
        <p:nvSpPr>
          <p:cNvPr id="22" name="Рисунок 3">
            <a:extLst>
              <a:ext uri="{FF2B5EF4-FFF2-40B4-BE49-F238E27FC236}">
                <a16:creationId xmlns:a16="http://schemas.microsoft.com/office/drawing/2014/main" id="{7FDE7A27-A267-4CB9-80D8-7E62B3D0CA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56314" y="4559667"/>
            <a:ext cx="1457325" cy="14573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Место для иконки (изображения)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0CA53B-6B9B-994C-BF58-77E9381B99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5FE997-FBAD-DC3D-FB5A-265F8F2A64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83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+3 фо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бъект 2">
            <a:extLst>
              <a:ext uri="{FF2B5EF4-FFF2-40B4-BE49-F238E27FC236}">
                <a16:creationId xmlns:a16="http://schemas.microsoft.com/office/drawing/2014/main" id="{205E2047-7916-4FB7-A91C-38F0651CE75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613809" y="3309377"/>
            <a:ext cx="2676525" cy="2670396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41E5E7-C7CB-4B11-8DC8-3EBA147F4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E922DDA1-A522-4ED9-B86D-779933445835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510927" y="3309377"/>
            <a:ext cx="2676525" cy="2670396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5" name="Объект 2">
            <a:extLst>
              <a:ext uri="{FF2B5EF4-FFF2-40B4-BE49-F238E27FC236}">
                <a16:creationId xmlns:a16="http://schemas.microsoft.com/office/drawing/2014/main" id="{EA269501-CC6F-4B76-88F5-3B3AA7AEBB3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62368" y="3309377"/>
            <a:ext cx="2676525" cy="2670396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3" name="Рисунок 24">
            <a:extLst>
              <a:ext uri="{FF2B5EF4-FFF2-40B4-BE49-F238E27FC236}">
                <a16:creationId xmlns:a16="http://schemas.microsoft.com/office/drawing/2014/main" id="{0D08EDBA-BAD3-EFDF-7A1F-23A10BEEB0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6456F916-69FD-4508-10CD-2EE866D7F75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741196" y="3384303"/>
            <a:ext cx="2676525" cy="2676525"/>
          </a:xfrm>
          <a:prstGeom prst="ellipse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Ваше фото</a:t>
            </a:r>
          </a:p>
        </p:txBody>
      </p:sp>
      <p:sp>
        <p:nvSpPr>
          <p:cNvPr id="21" name="Рисунок 19">
            <a:extLst>
              <a:ext uri="{FF2B5EF4-FFF2-40B4-BE49-F238E27FC236}">
                <a16:creationId xmlns:a16="http://schemas.microsoft.com/office/drawing/2014/main" id="{7A3220C5-01EA-E8BC-B225-81C393E3B0B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89755" y="3384303"/>
            <a:ext cx="2676525" cy="2676525"/>
          </a:xfrm>
          <a:prstGeom prst="ellipse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Ваше фото</a:t>
            </a:r>
          </a:p>
        </p:txBody>
      </p:sp>
      <p:sp>
        <p:nvSpPr>
          <p:cNvPr id="22" name="Рисунок 19">
            <a:extLst>
              <a:ext uri="{FF2B5EF4-FFF2-40B4-BE49-F238E27FC236}">
                <a16:creationId xmlns:a16="http://schemas.microsoft.com/office/drawing/2014/main" id="{95D092EE-CD7A-6608-62AA-FE831A85705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38314" y="3384303"/>
            <a:ext cx="2676525" cy="2676525"/>
          </a:xfrm>
          <a:prstGeom prst="ellipse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Ваше фото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3DE965E3-8817-4CFE-92CA-F56038B72A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2" y="1834981"/>
            <a:ext cx="8332787" cy="119635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7D67D2D5-35A0-4F82-A6A4-FD5057B7A380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4963" y="1163411"/>
            <a:ext cx="5008792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8" name="Заголовок 12">
            <a:extLst>
              <a:ext uri="{FF2B5EF4-FFF2-40B4-BE49-F238E27FC236}">
                <a16:creationId xmlns:a16="http://schemas.microsoft.com/office/drawing/2014/main" id="{7405A6A0-0BF3-431D-965E-833A8EDBD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24E92A-0661-3D46-264E-478C700E7CC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CE97DA-7A7C-D93C-E20F-B0C958D7E8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1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346DDD-CF9E-B0DD-7D19-A85481DBC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Рисунок 24">
            <a:extLst>
              <a:ext uri="{FF2B5EF4-FFF2-40B4-BE49-F238E27FC236}">
                <a16:creationId xmlns:a16="http://schemas.microsoft.com/office/drawing/2014/main" id="{A4FD3881-7339-84AE-820C-C636BCDBC5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Диаграмма 11">
            <a:extLst>
              <a:ext uri="{FF2B5EF4-FFF2-40B4-BE49-F238E27FC236}">
                <a16:creationId xmlns:a16="http://schemas.microsoft.com/office/drawing/2014/main" id="{F89C6C30-0EA4-11BB-2618-4B4E7C4B9B74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334962" y="1076325"/>
            <a:ext cx="8370887" cy="512921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Диаграмма</a:t>
            </a:r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4F1E3968-C051-BF1E-D485-5293D26CCBE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991438" y="1076325"/>
            <a:ext cx="2828925" cy="2286000"/>
          </a:xfrm>
          <a:prstGeom prst="roundRect">
            <a:avLst>
              <a:gd name="adj" fmla="val 3873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  <a:effectLst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Объект 13">
            <a:extLst>
              <a:ext uri="{FF2B5EF4-FFF2-40B4-BE49-F238E27FC236}">
                <a16:creationId xmlns:a16="http://schemas.microsoft.com/office/drawing/2014/main" id="{C2818C45-D00E-4F6A-B945-2B3E17E9872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994370" y="3598294"/>
            <a:ext cx="2828925" cy="2607243"/>
          </a:xfrm>
          <a:prstGeom prst="roundRect">
            <a:avLst>
              <a:gd name="adj" fmla="val 3873"/>
            </a:avLst>
          </a:prstGeom>
          <a:solidFill>
            <a:schemeClr val="bg2"/>
          </a:solidFill>
          <a:ln w="6350"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Заголовок 12">
            <a:extLst>
              <a:ext uri="{FF2B5EF4-FFF2-40B4-BE49-F238E27FC236}">
                <a16:creationId xmlns:a16="http://schemas.microsoft.com/office/drawing/2014/main" id="{68392316-EDA1-48FA-A348-016A041105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EDDC1E-2978-F42E-FC05-66B32121BB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045BF3-B628-24CB-8A7E-116ACCF96E7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82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тка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2">
            <a:extLst>
              <a:ext uri="{FF2B5EF4-FFF2-40B4-BE49-F238E27FC236}">
                <a16:creationId xmlns:a16="http://schemas.microsoft.com/office/drawing/2014/main" id="{EA042FC1-C611-F3D8-D746-9F484B388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5" name="Рисунок 24">
            <a:extLst>
              <a:ext uri="{FF2B5EF4-FFF2-40B4-BE49-F238E27FC236}">
                <a16:creationId xmlns:a16="http://schemas.microsoft.com/office/drawing/2014/main" id="{77870940-93A2-7050-97CE-C87A9AC07A6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F02F672B-EAA6-7301-20FA-8640669E21D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53398" y="4175832"/>
            <a:ext cx="3703638" cy="2063750"/>
          </a:xfrm>
          <a:prstGeom prst="roundRect">
            <a:avLst>
              <a:gd name="adj" fmla="val 7436"/>
            </a:avLst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ru-RU" sz="1800" dirty="0"/>
              <a:t>Изображение</a:t>
            </a:r>
            <a:endParaRPr lang="ru-RU" dirty="0"/>
          </a:p>
        </p:txBody>
      </p:sp>
      <p:sp>
        <p:nvSpPr>
          <p:cNvPr id="26" name="Рисунок 24">
            <a:extLst>
              <a:ext uri="{FF2B5EF4-FFF2-40B4-BE49-F238E27FC236}">
                <a16:creationId xmlns:a16="http://schemas.microsoft.com/office/drawing/2014/main" id="{071F349B-D5D0-E8CD-0E30-B36CEB2DEAF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23546" y="4175832"/>
            <a:ext cx="3703638" cy="2063750"/>
          </a:xfrm>
          <a:prstGeom prst="roundRect">
            <a:avLst>
              <a:gd name="adj" fmla="val 7436"/>
            </a:avLst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ru-RU" sz="1800" dirty="0"/>
              <a:t>Изображение</a:t>
            </a:r>
            <a:endParaRPr lang="ru-RU" dirty="0"/>
          </a:p>
        </p:txBody>
      </p:sp>
      <p:sp>
        <p:nvSpPr>
          <p:cNvPr id="31" name="Номер слайда 30">
            <a:extLst>
              <a:ext uri="{FF2B5EF4-FFF2-40B4-BE49-F238E27FC236}">
                <a16:creationId xmlns:a16="http://schemas.microsoft.com/office/drawing/2014/main" id="{BF61F3B1-D4D4-394C-6DDD-81B4112AE4A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33" name="Объект 32">
            <a:extLst>
              <a:ext uri="{FF2B5EF4-FFF2-40B4-BE49-F238E27FC236}">
                <a16:creationId xmlns:a16="http://schemas.microsoft.com/office/drawing/2014/main" id="{F62E6878-BB64-A6B1-F4FD-E52AD9D86A71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23838" y="1365250"/>
            <a:ext cx="3703637" cy="2063750"/>
          </a:xfrm>
          <a:prstGeom prst="roundRect">
            <a:avLst>
              <a:gd name="adj" fmla="val 5129"/>
            </a:avLst>
          </a:prstGeom>
          <a:ln w="6350">
            <a:solidFill>
              <a:srgbClr val="E8E8E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ru-RU" sz="18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 dirty="0"/>
              <a:t>Текст</a:t>
            </a:r>
          </a:p>
        </p:txBody>
      </p:sp>
      <p:sp>
        <p:nvSpPr>
          <p:cNvPr id="35" name="Объект 32">
            <a:extLst>
              <a:ext uri="{FF2B5EF4-FFF2-40B4-BE49-F238E27FC236}">
                <a16:creationId xmlns:a16="http://schemas.microsoft.com/office/drawing/2014/main" id="{AD0EDA63-BA82-003F-F70F-C8CDC2D230C2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153399" y="1365250"/>
            <a:ext cx="3703637" cy="2063750"/>
          </a:xfrm>
          <a:prstGeom prst="roundRect">
            <a:avLst>
              <a:gd name="adj" fmla="val 5129"/>
            </a:avLst>
          </a:prstGeom>
          <a:ln w="6350">
            <a:solidFill>
              <a:srgbClr val="E8E8E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ru-RU" sz="18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 dirty="0"/>
              <a:t>Текст</a:t>
            </a:r>
          </a:p>
        </p:txBody>
      </p:sp>
      <p:sp>
        <p:nvSpPr>
          <p:cNvPr id="36" name="Объект 32">
            <a:extLst>
              <a:ext uri="{FF2B5EF4-FFF2-40B4-BE49-F238E27FC236}">
                <a16:creationId xmlns:a16="http://schemas.microsoft.com/office/drawing/2014/main" id="{2F96BC72-83CE-3567-030F-73E6EB648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188472" y="4175832"/>
            <a:ext cx="3703637" cy="2063750"/>
          </a:xfrm>
          <a:prstGeom prst="roundRect">
            <a:avLst>
              <a:gd name="adj" fmla="val 5129"/>
            </a:avLst>
          </a:prstGeom>
          <a:ln w="6350">
            <a:solidFill>
              <a:srgbClr val="E8E8E8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Рисунок 24">
            <a:extLst>
              <a:ext uri="{FF2B5EF4-FFF2-40B4-BE49-F238E27FC236}">
                <a16:creationId xmlns:a16="http://schemas.microsoft.com/office/drawing/2014/main" id="{2C6CD060-5363-4E20-9DE3-448AD06C17F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188471" y="1365250"/>
            <a:ext cx="3703638" cy="2063750"/>
          </a:xfrm>
          <a:prstGeom prst="roundRect">
            <a:avLst>
              <a:gd name="adj" fmla="val 7436"/>
            </a:avLst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ru-RU" sz="1800" dirty="0"/>
              <a:t>Изображение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EDB8A62-1E27-4939-BA70-8E9C4AFE12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59"/>
          <a:stretch/>
        </p:blipFill>
        <p:spPr>
          <a:xfrm flipV="1">
            <a:off x="223546" y="3705713"/>
            <a:ext cx="11633490" cy="139066"/>
          </a:xfrm>
          <a:prstGeom prst="roundRect">
            <a:avLst>
              <a:gd name="adj" fmla="val 50000"/>
            </a:avLst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7295C8-EEB4-57B8-394D-53B2224ED0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81D718-1221-353C-3742-0FB713DF4DA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6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тка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31B2953-9F07-7D70-CC7D-43CD58DEEB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1929"/>
          <a:stretch/>
        </p:blipFill>
        <p:spPr>
          <a:xfrm flipV="1">
            <a:off x="10647954" y="2020796"/>
            <a:ext cx="1544046" cy="3313203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6A7E2B8-0530-4E90-99C5-936B8E320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163" r="31235"/>
          <a:stretch/>
        </p:blipFill>
        <p:spPr>
          <a:xfrm flipH="1" flipV="1">
            <a:off x="-2" y="4610422"/>
            <a:ext cx="1828401" cy="2247577"/>
          </a:xfrm>
          <a:prstGeom prst="rect">
            <a:avLst/>
          </a:prstGeom>
        </p:spPr>
      </p:pic>
      <p:sp>
        <p:nvSpPr>
          <p:cNvPr id="2" name="Объект 2">
            <a:extLst>
              <a:ext uri="{FF2B5EF4-FFF2-40B4-BE49-F238E27FC236}">
                <a16:creationId xmlns:a16="http://schemas.microsoft.com/office/drawing/2014/main" id="{D7FBAF74-9450-9E28-ADCE-E6238DFED0E5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605362" y="1939949"/>
            <a:ext cx="2913063" cy="2183281"/>
          </a:xfrm>
          <a:prstGeom prst="rect">
            <a:avLst/>
          </a:prstGeom>
          <a:ln w="6350">
            <a:solidFill>
              <a:srgbClr val="E8E8E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ru-RU" sz="18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 dirty="0"/>
              <a:t>Текст</a:t>
            </a:r>
          </a:p>
        </p:txBody>
      </p:sp>
      <p:sp>
        <p:nvSpPr>
          <p:cNvPr id="12" name="Заголовок 12">
            <a:extLst>
              <a:ext uri="{FF2B5EF4-FFF2-40B4-BE49-F238E27FC236}">
                <a16:creationId xmlns:a16="http://schemas.microsoft.com/office/drawing/2014/main" id="{EA042FC1-C611-F3D8-D746-9F484B388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5" name="Рисунок 24">
            <a:extLst>
              <a:ext uri="{FF2B5EF4-FFF2-40B4-BE49-F238E27FC236}">
                <a16:creationId xmlns:a16="http://schemas.microsoft.com/office/drawing/2014/main" id="{77870940-93A2-7050-97CE-C87A9AC07A6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Номер слайда 30">
            <a:extLst>
              <a:ext uri="{FF2B5EF4-FFF2-40B4-BE49-F238E27FC236}">
                <a16:creationId xmlns:a16="http://schemas.microsoft.com/office/drawing/2014/main" id="{BF61F3B1-D4D4-394C-6DDD-81B4112AE4A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4E3ED3-1A36-76ED-DBDF-2DE4FEAC4923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605362" y="1524001"/>
            <a:ext cx="2913062" cy="415948"/>
          </a:xfrm>
          <a:prstGeom prst="round2SameRect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ru-RU" sz="20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ru-RU" dirty="0"/>
              <a:t>Заголовок 2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355F3629-476B-05E7-02BE-0AAAC4A92DC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904821" y="1939949"/>
            <a:ext cx="2913063" cy="2183281"/>
          </a:xfrm>
          <a:prstGeom prst="rect">
            <a:avLst/>
          </a:prstGeom>
          <a:ln w="6350">
            <a:solidFill>
              <a:srgbClr val="E8E8E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ru-RU" sz="18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 dirty="0"/>
              <a:t>Текст</a:t>
            </a: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400AA033-B06A-AD0D-29C0-98736FA42848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305902" y="1939949"/>
            <a:ext cx="2913063" cy="2183281"/>
          </a:xfrm>
          <a:prstGeom prst="rect">
            <a:avLst/>
          </a:prstGeom>
          <a:ln w="6350">
            <a:solidFill>
              <a:srgbClr val="E8E8E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ru-RU" sz="18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 dirty="0"/>
              <a:t>Текст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3828A2B5-57B9-C2C2-723D-CCC0C2286791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305902" y="1524001"/>
            <a:ext cx="2913062" cy="415948"/>
          </a:xfrm>
          <a:prstGeom prst="round2SameRect">
            <a:avLst/>
          </a:prstGeom>
          <a:solidFill>
            <a:schemeClr val="bg2"/>
          </a:solidFill>
          <a:ln w="6350">
            <a:solidFill>
              <a:schemeClr val="bg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ru-RU" sz="2000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 1</a:t>
            </a: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9C4F5B55-B72C-84A6-289F-430F8469172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05901" y="4353868"/>
            <a:ext cx="9511981" cy="1656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39" name="Объект 2">
            <a:extLst>
              <a:ext uri="{FF2B5EF4-FFF2-40B4-BE49-F238E27FC236}">
                <a16:creationId xmlns:a16="http://schemas.microsoft.com/office/drawing/2014/main" id="{72F2FCD2-E2C4-B138-EC87-6CABEE23406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7904821" y="1524001"/>
            <a:ext cx="2913062" cy="415948"/>
          </a:xfrm>
          <a:prstGeom prst="round2SameRect">
            <a:avLst/>
          </a:prstGeom>
          <a:solidFill>
            <a:schemeClr val="bg2"/>
          </a:solidFill>
          <a:ln w="6350">
            <a:solidFill>
              <a:schemeClr val="bg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ru-RU" sz="2000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ru-RU" dirty="0"/>
              <a:t>Заголовок 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FD8F12-E699-A980-3EF5-D1B294043A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4392CF-54A7-D0C5-6E30-7949AC141A8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0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тка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4">
            <a:extLst>
              <a:ext uri="{FF2B5EF4-FFF2-40B4-BE49-F238E27FC236}">
                <a16:creationId xmlns:a16="http://schemas.microsoft.com/office/drawing/2014/main" id="{7E4A9DD1-1090-CBBD-13D6-69624E7AB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D9F8F985-DFEB-4613-A1FD-B74261749BD5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34963" y="1232203"/>
            <a:ext cx="2218356" cy="1989629"/>
          </a:xfrm>
          <a:prstGeom prst="roundRect">
            <a:avLst>
              <a:gd name="adj" fmla="val 2934"/>
            </a:avLst>
          </a:prstGeom>
          <a:noFill/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AE93EA6E-A0BA-4596-8EF5-207A1D09DFE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705719" y="1591771"/>
            <a:ext cx="2218356" cy="1989629"/>
          </a:xfrm>
          <a:prstGeom prst="roundRect">
            <a:avLst>
              <a:gd name="adj" fmla="val 2934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endParaRPr lang="ru-RU" dirty="0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DE9B3488-6B88-4B59-9AA9-90EB708EF88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34963" y="3429000"/>
            <a:ext cx="2218356" cy="1989629"/>
          </a:xfrm>
          <a:prstGeom prst="roundRect">
            <a:avLst>
              <a:gd name="adj" fmla="val 2934"/>
            </a:avLst>
          </a:prstGeo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 dirty="0"/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FCA3BD40-549C-4817-8140-A241AB933854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705719" y="3774092"/>
            <a:ext cx="2218356" cy="1989629"/>
          </a:xfrm>
          <a:prstGeom prst="roundRect">
            <a:avLst>
              <a:gd name="adj" fmla="val 2934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 dirty="0"/>
              <a:t>Фото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449E2237-6F86-4CF7-9D69-37A5B13A610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31334" y="5625797"/>
            <a:ext cx="2218356" cy="1403653"/>
          </a:xfrm>
          <a:prstGeom prst="roundRect">
            <a:avLst>
              <a:gd name="adj" fmla="val 2934"/>
            </a:avLst>
          </a:prstGeom>
          <a:noFill/>
          <a:ln w="6350">
            <a:solidFill>
              <a:schemeClr val="tx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 dirty="0"/>
              <a:t>Текст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4001AEBD-AA4F-43F4-AF20-03C9E061776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2705719" y="5956413"/>
            <a:ext cx="2218356" cy="901587"/>
          </a:xfrm>
          <a:prstGeom prst="roundRect">
            <a:avLst>
              <a:gd name="adj" fmla="val 2934"/>
            </a:avLst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 dirty="0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164294F8-95E2-4402-ACC8-05A2D6E100FC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076475" y="1232203"/>
            <a:ext cx="2218356" cy="1989629"/>
          </a:xfrm>
          <a:prstGeom prst="roundRect">
            <a:avLst>
              <a:gd name="adj" fmla="val 2934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 dirty="0"/>
              <a:t>Фото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6D076514-19C8-482A-B912-5F5128BAE1F4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5076475" y="3414524"/>
            <a:ext cx="2218356" cy="1989629"/>
          </a:xfrm>
          <a:prstGeom prst="roundRect">
            <a:avLst>
              <a:gd name="adj" fmla="val 2934"/>
            </a:avLst>
          </a:prstGeo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 dirty="0"/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FA35DF1A-2670-442C-8627-9F8675CEADE1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076475" y="5596845"/>
            <a:ext cx="2218356" cy="1261155"/>
          </a:xfrm>
          <a:prstGeom prst="roundRect">
            <a:avLst>
              <a:gd name="adj" fmla="val 2934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 dirty="0"/>
              <a:t>Фото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EAD6A90E-6831-4684-A176-FCC78F1E962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447231" y="1591771"/>
            <a:ext cx="2218356" cy="1989629"/>
          </a:xfrm>
          <a:prstGeom prst="roundRect">
            <a:avLst>
              <a:gd name="adj" fmla="val 2934"/>
            </a:avLst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 dirty="0"/>
          </a:p>
        </p:txBody>
      </p:sp>
      <p:sp>
        <p:nvSpPr>
          <p:cNvPr id="25" name="Объект 2">
            <a:extLst>
              <a:ext uri="{FF2B5EF4-FFF2-40B4-BE49-F238E27FC236}">
                <a16:creationId xmlns:a16="http://schemas.microsoft.com/office/drawing/2014/main" id="{7D8F2292-EF97-4C1D-83B5-EE44E130946F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7447231" y="3774092"/>
            <a:ext cx="2218356" cy="1989629"/>
          </a:xfrm>
          <a:prstGeom prst="roundRect">
            <a:avLst>
              <a:gd name="adj" fmla="val 2934"/>
            </a:avLst>
          </a:prstGeom>
          <a:noFill/>
          <a:ln w="6350">
            <a:solidFill>
              <a:schemeClr val="tx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 dirty="0"/>
              <a:t>Текст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EC6C67E1-1CBA-4A3F-99A3-E41D19BD85C0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7447231" y="5956413"/>
            <a:ext cx="2218356" cy="901587"/>
          </a:xfrm>
          <a:prstGeom prst="roundRect">
            <a:avLst>
              <a:gd name="adj" fmla="val 2934"/>
            </a:avLst>
          </a:prstGeo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 dirty="0"/>
          </a:p>
        </p:txBody>
      </p:sp>
      <p:sp>
        <p:nvSpPr>
          <p:cNvPr id="27" name="Объект 2">
            <a:extLst>
              <a:ext uri="{FF2B5EF4-FFF2-40B4-BE49-F238E27FC236}">
                <a16:creationId xmlns:a16="http://schemas.microsoft.com/office/drawing/2014/main" id="{9B6CE807-D89A-428B-A9FB-B0EC29363B17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817987" y="1951339"/>
            <a:ext cx="2218356" cy="1989629"/>
          </a:xfrm>
          <a:prstGeom prst="roundRect">
            <a:avLst>
              <a:gd name="adj" fmla="val 2934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 dirty="0"/>
              <a:t>Фото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07C2643C-F4A5-41A3-870E-0213DC0BD705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817987" y="4133660"/>
            <a:ext cx="2218356" cy="1989629"/>
          </a:xfrm>
          <a:prstGeom prst="roundRect">
            <a:avLst>
              <a:gd name="adj" fmla="val 2934"/>
            </a:avLst>
          </a:prstGeo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 dirty="0"/>
          </a:p>
        </p:txBody>
      </p:sp>
      <p:sp>
        <p:nvSpPr>
          <p:cNvPr id="2" name="Номер слайда 4">
            <a:extLst>
              <a:ext uri="{FF2B5EF4-FFF2-40B4-BE49-F238E27FC236}">
                <a16:creationId xmlns:a16="http://schemas.microsoft.com/office/drawing/2014/main" id="{4AA01B15-3023-5D86-54D9-66B823301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4000" y="6356350"/>
            <a:ext cx="457200" cy="365125"/>
          </a:xfrm>
        </p:spPr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29" name="Заголовок 12">
            <a:extLst>
              <a:ext uri="{FF2B5EF4-FFF2-40B4-BE49-F238E27FC236}">
                <a16:creationId xmlns:a16="http://schemas.microsoft.com/office/drawing/2014/main" id="{115EB7BA-7B6D-430C-9093-5F56ACC0B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3B17A6-FD4F-8673-B49E-9AE45BAF59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05476A-16C5-7007-54EF-AEC824720C6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98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+бл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A8505FA-9322-ABC8-1866-4DAF14305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Рисунок 24">
            <a:extLst>
              <a:ext uri="{FF2B5EF4-FFF2-40B4-BE49-F238E27FC236}">
                <a16:creationId xmlns:a16="http://schemas.microsoft.com/office/drawing/2014/main" id="{7A13E139-6F55-06C8-1559-B1F660B7E3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15" name="Диаграмма 14">
            <a:extLst>
              <a:ext uri="{FF2B5EF4-FFF2-40B4-BE49-F238E27FC236}">
                <a16:creationId xmlns:a16="http://schemas.microsoft.com/office/drawing/2014/main" id="{BAA57EDB-3156-978A-2D95-461896C43BEB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3857625" y="1573213"/>
            <a:ext cx="4476750" cy="4476750"/>
          </a:xfrm>
        </p:spPr>
        <p:txBody>
          <a:bodyPr/>
          <a:lstStyle>
            <a:lvl1pPr marL="0" indent="0">
              <a:buNone/>
              <a:defRPr lang="ru-RU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Диаграмма</a:t>
            </a:r>
          </a:p>
        </p:txBody>
      </p:sp>
      <p:sp>
        <p:nvSpPr>
          <p:cNvPr id="16" name="Объект 32">
            <a:extLst>
              <a:ext uri="{FF2B5EF4-FFF2-40B4-BE49-F238E27FC236}">
                <a16:creationId xmlns:a16="http://schemas.microsoft.com/office/drawing/2014/main" id="{6E107669-AB73-99E4-F61B-B6BBE6C7ECE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34963" y="1573213"/>
            <a:ext cx="3300704" cy="2151062"/>
          </a:xfrm>
          <a:prstGeom prst="roundRect">
            <a:avLst>
              <a:gd name="adj" fmla="val 5129"/>
            </a:avLst>
          </a:prstGeom>
          <a:ln w="6350">
            <a:solidFill>
              <a:srgbClr val="E8E8E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 dirty="0"/>
              <a:t>Текст</a:t>
            </a:r>
          </a:p>
        </p:txBody>
      </p:sp>
      <p:sp>
        <p:nvSpPr>
          <p:cNvPr id="17" name="Объект 32">
            <a:extLst>
              <a:ext uri="{FF2B5EF4-FFF2-40B4-BE49-F238E27FC236}">
                <a16:creationId xmlns:a16="http://schemas.microsoft.com/office/drawing/2014/main" id="{666EA3EF-1AB5-40A9-81DB-967C13B3F46F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34963" y="3924048"/>
            <a:ext cx="3300704" cy="2151062"/>
          </a:xfrm>
          <a:prstGeom prst="roundRect">
            <a:avLst>
              <a:gd name="adj" fmla="val 5129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Объект 32">
            <a:extLst>
              <a:ext uri="{FF2B5EF4-FFF2-40B4-BE49-F238E27FC236}">
                <a16:creationId xmlns:a16="http://schemas.microsoft.com/office/drawing/2014/main" id="{1055BA4A-885B-290E-D152-C6C07081ED88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556333" y="1573213"/>
            <a:ext cx="3300704" cy="2151062"/>
          </a:xfrm>
          <a:prstGeom prst="roundRect">
            <a:avLst>
              <a:gd name="adj" fmla="val 5129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Объект 32">
            <a:extLst>
              <a:ext uri="{FF2B5EF4-FFF2-40B4-BE49-F238E27FC236}">
                <a16:creationId xmlns:a16="http://schemas.microsoft.com/office/drawing/2014/main" id="{CEEC4CE0-6979-D8DA-171B-22236CAAE1D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556333" y="3924048"/>
            <a:ext cx="3300704" cy="2125915"/>
          </a:xfrm>
          <a:prstGeom prst="roundRect">
            <a:avLst>
              <a:gd name="adj" fmla="val 5129"/>
            </a:avLst>
          </a:prstGeom>
          <a:ln w="6350">
            <a:solidFill>
              <a:srgbClr val="E8E8E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 dirty="0"/>
              <a:t>Текст</a:t>
            </a:r>
          </a:p>
        </p:txBody>
      </p:sp>
      <p:sp>
        <p:nvSpPr>
          <p:cNvPr id="14" name="Заголовок 12">
            <a:extLst>
              <a:ext uri="{FF2B5EF4-FFF2-40B4-BE49-F238E27FC236}">
                <a16:creationId xmlns:a16="http://schemas.microsoft.com/office/drawing/2014/main" id="{1CE6F104-4EEB-4863-BF7E-E2B9A5279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078884-4E35-BBEB-3BCD-4B759F3538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F3B664-4E2F-C70C-012D-3F4630CFDD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50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5">
            <a:extLst>
              <a:ext uri="{FF2B5EF4-FFF2-40B4-BE49-F238E27FC236}">
                <a16:creationId xmlns:a16="http://schemas.microsoft.com/office/drawing/2014/main" id="{637A734D-36B0-F2FB-7EF8-9EFD59E64127}"/>
              </a:ext>
            </a:extLst>
          </p:cNvPr>
          <p:cNvSpPr/>
          <p:nvPr userDrawn="1"/>
        </p:nvSpPr>
        <p:spPr>
          <a:xfrm>
            <a:off x="5534025" y="0"/>
            <a:ext cx="6657975" cy="5941699"/>
          </a:xfrm>
          <a:custGeom>
            <a:avLst/>
            <a:gdLst/>
            <a:ahLst/>
            <a:cxnLst/>
            <a:rect l="l" t="t" r="r" b="b"/>
            <a:pathLst>
              <a:path w="11963400" h="11290300">
                <a:moveTo>
                  <a:pt x="11963028" y="11289792"/>
                </a:moveTo>
                <a:lnTo>
                  <a:pt x="0" y="11289792"/>
                </a:lnTo>
                <a:lnTo>
                  <a:pt x="6518165" y="0"/>
                </a:lnTo>
                <a:lnTo>
                  <a:pt x="11963015" y="0"/>
                </a:lnTo>
                <a:lnTo>
                  <a:pt x="11963028" y="11289792"/>
                </a:lnTo>
                <a:close/>
              </a:path>
            </a:pathLst>
          </a:custGeom>
          <a:solidFill>
            <a:srgbClr val="E6E9EB"/>
          </a:solidFill>
        </p:spPr>
        <p:txBody>
          <a:bodyPr wrap="square" lIns="0" tIns="0" rIns="0" bIns="0" rtlCol="0"/>
          <a:lstStyle/>
          <a:p>
            <a:endParaRPr sz="1092" dirty="0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C931A0E0-8FAE-8481-17EF-94DF57AC1BA8}"/>
              </a:ext>
            </a:extLst>
          </p:cNvPr>
          <p:cNvSpPr/>
          <p:nvPr userDrawn="1"/>
        </p:nvSpPr>
        <p:spPr>
          <a:xfrm>
            <a:off x="0" y="265384"/>
            <a:ext cx="12192000" cy="1668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F3069FE-14F8-3583-14C6-ADCB75EEEF71}"/>
              </a:ext>
            </a:extLst>
          </p:cNvPr>
          <p:cNvSpPr/>
          <p:nvPr userDrawn="1"/>
        </p:nvSpPr>
        <p:spPr>
          <a:xfrm>
            <a:off x="6838950" y="3679461"/>
            <a:ext cx="5353050" cy="2262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3" name="object 3">
            <a:extLst>
              <a:ext uri="{FF2B5EF4-FFF2-40B4-BE49-F238E27FC236}">
                <a16:creationId xmlns:a16="http://schemas.microsoft.com/office/drawing/2014/main" id="{00BB84BD-B66C-2FF9-788C-7C5398E225AD}"/>
              </a:ext>
            </a:extLst>
          </p:cNvPr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"/>
          <a:stretch/>
        </p:blipFill>
        <p:spPr>
          <a:xfrm>
            <a:off x="492249" y="3679461"/>
            <a:ext cx="6429960" cy="2262238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6ED1A5A8-03A0-5B90-3E77-2150FAC40B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3637"/>
          <a:stretch/>
        </p:blipFill>
        <p:spPr>
          <a:xfrm flipH="1">
            <a:off x="-1" y="2978627"/>
            <a:ext cx="1569159" cy="2262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853AF3-36C9-B168-C524-089E955D8F94}"/>
              </a:ext>
            </a:extLst>
          </p:cNvPr>
          <p:cNvSpPr txBox="1"/>
          <p:nvPr userDrawn="1"/>
        </p:nvSpPr>
        <p:spPr>
          <a:xfrm>
            <a:off x="704919" y="916301"/>
            <a:ext cx="574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Спасибо за внимание!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77A2E3-4ED0-9E99-BC43-1592FEFEB4CF}"/>
              </a:ext>
            </a:extLst>
          </p:cNvPr>
          <p:cNvSpPr txBox="1"/>
          <p:nvPr userDrawn="1"/>
        </p:nvSpPr>
        <p:spPr>
          <a:xfrm>
            <a:off x="404997" y="6041198"/>
            <a:ext cx="156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www.sfedu.ru</a:t>
            </a:r>
            <a:endParaRPr lang="ru-RU" dirty="0"/>
          </a:p>
        </p:txBody>
      </p:sp>
      <p:sp>
        <p:nvSpPr>
          <p:cNvPr id="5" name="Рисунок 13">
            <a:extLst>
              <a:ext uri="{FF2B5EF4-FFF2-40B4-BE49-F238E27FC236}">
                <a16:creationId xmlns:a16="http://schemas.microsoft.com/office/drawing/2014/main" id="{07364894-613B-9A1A-7B7B-39919C5774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96550" y="4414135"/>
            <a:ext cx="1457325" cy="1457325"/>
          </a:xfrm>
          <a:prstGeom prst="roundRect">
            <a:avLst>
              <a:gd name="adj" fmla="val 4902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Место для Вашего </a:t>
            </a:r>
            <a:r>
              <a:rPr lang="en-US" dirty="0"/>
              <a:t>QR</a:t>
            </a:r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76312938-D40A-45A2-6AC5-CEAEBFB59C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8715" y="4993391"/>
            <a:ext cx="3225533" cy="559023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Фамилия Имя</a:t>
            </a:r>
            <a:endParaRPr lang="en-US" dirty="0"/>
          </a:p>
          <a:p>
            <a:r>
              <a:rPr lang="ru-RU" dirty="0"/>
              <a:t>Отчество</a:t>
            </a:r>
          </a:p>
        </p:txBody>
      </p:sp>
      <p:sp>
        <p:nvSpPr>
          <p:cNvPr id="7" name="Текст 42">
            <a:extLst>
              <a:ext uri="{FF2B5EF4-FFF2-40B4-BE49-F238E27FC236}">
                <a16:creationId xmlns:a16="http://schemas.microsoft.com/office/drawing/2014/main" id="{7D9FE35D-7D40-C782-794F-50B51DEF8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4837" y="5617706"/>
            <a:ext cx="3225533" cy="253754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7A7E42D-68AC-441E-A626-861050E3483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23264" y="916301"/>
            <a:ext cx="1400682" cy="6478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72CD17A-BF71-4783-B6AC-30D4FDBE44D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24864" y="888821"/>
            <a:ext cx="765045" cy="70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48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2E6D2E-8AAF-12E0-EF4B-35C3622A3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59"/>
          <a:stretch/>
        </p:blipFill>
        <p:spPr>
          <a:xfrm flipV="1">
            <a:off x="516123" y="6464709"/>
            <a:ext cx="11513951" cy="137637"/>
          </a:xfrm>
          <a:prstGeom prst="roundRect">
            <a:avLst>
              <a:gd name="adj" fmla="val 50000"/>
            </a:avLst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2308E7-FDA8-8740-2F13-98B62147E8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1" r="1517" b="121"/>
          <a:stretch/>
        </p:blipFill>
        <p:spPr>
          <a:xfrm>
            <a:off x="8483739" y="0"/>
            <a:ext cx="3708261" cy="4686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AF3F52-8C64-B711-7625-DFDE11BFC85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4919" y="645464"/>
            <a:ext cx="626371" cy="5770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726989-7397-19B6-FB1A-87905473768A}"/>
              </a:ext>
            </a:extLst>
          </p:cNvPr>
          <p:cNvSpPr txBox="1"/>
          <p:nvPr userDrawn="1"/>
        </p:nvSpPr>
        <p:spPr>
          <a:xfrm>
            <a:off x="704919" y="2695452"/>
            <a:ext cx="574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Спасибо за внимание!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77B014-9CB0-0BB1-BA57-242ACC447DB9}"/>
              </a:ext>
            </a:extLst>
          </p:cNvPr>
          <p:cNvSpPr txBox="1"/>
          <p:nvPr userDrawn="1"/>
        </p:nvSpPr>
        <p:spPr>
          <a:xfrm>
            <a:off x="404997" y="6041198"/>
            <a:ext cx="156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www.sfedu.ru</a:t>
            </a:r>
            <a:endParaRPr lang="ru-RU" dirty="0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C4007416-9A6A-CC53-6B81-3EE0A6EFC79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96550" y="4876800"/>
            <a:ext cx="1457325" cy="1457325"/>
          </a:xfrm>
          <a:prstGeom prst="roundRect">
            <a:avLst>
              <a:gd name="adj" fmla="val 8170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ru-RU" dirty="0"/>
              <a:t>Место для Вашего </a:t>
            </a:r>
            <a:r>
              <a:rPr lang="en-US" dirty="0"/>
              <a:t>QR</a:t>
            </a:r>
            <a:endParaRPr lang="ru-RU" dirty="0"/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6FD0E851-8995-542B-9060-3550513A6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8715" y="5456056"/>
            <a:ext cx="3225533" cy="559023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Фамилия Имя</a:t>
            </a:r>
            <a:endParaRPr lang="en-US" dirty="0"/>
          </a:p>
          <a:p>
            <a:r>
              <a:rPr lang="ru-RU" dirty="0"/>
              <a:t>Отчество</a:t>
            </a:r>
          </a:p>
        </p:txBody>
      </p:sp>
      <p:sp>
        <p:nvSpPr>
          <p:cNvPr id="16" name="Текст 42">
            <a:extLst>
              <a:ext uri="{FF2B5EF4-FFF2-40B4-BE49-F238E27FC236}">
                <a16:creationId xmlns:a16="http://schemas.microsoft.com/office/drawing/2014/main" id="{5D196F2F-AA6F-01CA-4E20-A4833AAEB4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8714" y="6080371"/>
            <a:ext cx="3225533" cy="253754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3" name="Рисунок 12" descr="Изображение выглядит как текст, Графика, логотип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F65D792-E227-426A-B101-D4330335188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0" y="519977"/>
            <a:ext cx="910791" cy="836657"/>
          </a:xfrm>
          <a:prstGeom prst="rect">
            <a:avLst/>
          </a:prstGeom>
        </p:spPr>
      </p:pic>
      <p:pic>
        <p:nvPicPr>
          <p:cNvPr id="17" name="Рисунок 16" descr="Изображение выглядит как Графика, графический дизайн, Шрифт, круг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FD225BA-9A57-402D-AFFF-D5B10A165F2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186" y="595003"/>
            <a:ext cx="1484928" cy="6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07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24">
            <a:extLst>
              <a:ext uri="{FF2B5EF4-FFF2-40B4-BE49-F238E27FC236}">
                <a16:creationId xmlns:a16="http://schemas.microsoft.com/office/drawing/2014/main" id="{8D699479-5AA7-4665-8013-FE6C9DDC82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6" name="Заголовок 12">
            <a:extLst>
              <a:ext uri="{FF2B5EF4-FFF2-40B4-BE49-F238E27FC236}">
                <a16:creationId xmlns:a16="http://schemas.microsoft.com/office/drawing/2014/main" id="{E3414568-19D4-40B9-B49F-E5C0F2DF09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AB8B6B-5069-46B0-835D-9618702D08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5212F5E-03F7-4E94-BF93-544D3B9DA3B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12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5">
            <a:extLst>
              <a:ext uri="{FF2B5EF4-FFF2-40B4-BE49-F238E27FC236}">
                <a16:creationId xmlns:a16="http://schemas.microsoft.com/office/drawing/2014/main" id="{637A734D-36B0-F2FB-7EF8-9EFD59E64127}"/>
              </a:ext>
            </a:extLst>
          </p:cNvPr>
          <p:cNvSpPr/>
          <p:nvPr userDrawn="1"/>
        </p:nvSpPr>
        <p:spPr>
          <a:xfrm>
            <a:off x="5534025" y="0"/>
            <a:ext cx="6657975" cy="5941699"/>
          </a:xfrm>
          <a:custGeom>
            <a:avLst/>
            <a:gdLst/>
            <a:ahLst/>
            <a:cxnLst/>
            <a:rect l="l" t="t" r="r" b="b"/>
            <a:pathLst>
              <a:path w="11963400" h="11290300">
                <a:moveTo>
                  <a:pt x="11963028" y="11289792"/>
                </a:moveTo>
                <a:lnTo>
                  <a:pt x="0" y="11289792"/>
                </a:lnTo>
                <a:lnTo>
                  <a:pt x="6518165" y="0"/>
                </a:lnTo>
                <a:lnTo>
                  <a:pt x="11963015" y="0"/>
                </a:lnTo>
                <a:lnTo>
                  <a:pt x="11963028" y="11289792"/>
                </a:lnTo>
                <a:close/>
              </a:path>
            </a:pathLst>
          </a:custGeom>
          <a:solidFill>
            <a:srgbClr val="E6E9EB"/>
          </a:solidFill>
        </p:spPr>
        <p:txBody>
          <a:bodyPr wrap="square" lIns="0" tIns="0" rIns="0" bIns="0" rtlCol="0"/>
          <a:lstStyle/>
          <a:p>
            <a:endParaRPr sz="1092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2F15A53-5040-445C-9526-E15CD49F2028}"/>
              </a:ext>
            </a:extLst>
          </p:cNvPr>
          <p:cNvSpPr/>
          <p:nvPr userDrawn="1"/>
        </p:nvSpPr>
        <p:spPr>
          <a:xfrm>
            <a:off x="0" y="0"/>
            <a:ext cx="12192000" cy="2277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F3069FE-14F8-3583-14C6-ADCB75EEEF71}"/>
              </a:ext>
            </a:extLst>
          </p:cNvPr>
          <p:cNvSpPr/>
          <p:nvPr userDrawn="1"/>
        </p:nvSpPr>
        <p:spPr>
          <a:xfrm>
            <a:off x="6785973" y="3679461"/>
            <a:ext cx="5406027" cy="2262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26B089-7384-0D9F-CE7C-3370F57B35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900" y="4922167"/>
            <a:ext cx="3225533" cy="559023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Фамилия Имя Отчество</a:t>
            </a:r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1A665C6F-85F2-F55D-3F0B-5A853C5C0C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900" y="5561299"/>
            <a:ext cx="4121150" cy="380399"/>
          </a:xfrm>
        </p:spPr>
        <p:txBody>
          <a:bodyPr>
            <a:normAutofit/>
          </a:bodyPr>
          <a:lstStyle>
            <a:lvl1pPr marL="0" indent="0">
              <a:buNone/>
              <a:defRPr sz="1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65" name="Заголовок 64">
            <a:extLst>
              <a:ext uri="{FF2B5EF4-FFF2-40B4-BE49-F238E27FC236}">
                <a16:creationId xmlns:a16="http://schemas.microsoft.com/office/drawing/2014/main" id="{6C5939A3-860D-CD17-0C83-B2816B731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249" y="695123"/>
            <a:ext cx="7746876" cy="1192206"/>
          </a:xfrm>
          <a:prstGeom prst="rect">
            <a:avLst/>
          </a:prstGeom>
        </p:spPr>
        <p:txBody>
          <a:bodyPr/>
          <a:lstStyle>
            <a:lvl1pPr>
              <a:defRPr sz="3200" spc="-150"/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74" name="Текст 42">
            <a:extLst>
              <a:ext uri="{FF2B5EF4-FFF2-40B4-BE49-F238E27FC236}">
                <a16:creationId xmlns:a16="http://schemas.microsoft.com/office/drawing/2014/main" id="{E0531C7E-E39B-BF9E-CA63-37F81FBE41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4325" y="6262132"/>
            <a:ext cx="4121150" cy="330484"/>
          </a:xfrm>
        </p:spPr>
        <p:txBody>
          <a:bodyPr>
            <a:normAutofit/>
          </a:bodyPr>
          <a:lstStyle>
            <a:lvl1pPr marL="0" indent="0" algn="r">
              <a:buNone/>
              <a:defRPr sz="15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Дата (</a:t>
            </a:r>
            <a:r>
              <a:rPr lang="ru-RU" dirty="0" err="1"/>
              <a:t>дд.мм.гг</a:t>
            </a:r>
            <a:r>
              <a:rPr lang="ru-RU" dirty="0"/>
              <a:t>.)</a:t>
            </a:r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6F7FF35C-36DE-CB11-90A7-C8F9037F56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711"/>
          <a:stretch/>
        </p:blipFill>
        <p:spPr>
          <a:xfrm flipV="1">
            <a:off x="10423264" y="3839676"/>
            <a:ext cx="1767680" cy="226223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A35107-3651-41CE-83D2-A00DC88073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4149079-642C-4035-8659-8A0A4678E3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23264" y="916301"/>
            <a:ext cx="1400682" cy="6478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867656-1A3B-4A97-B818-13976F1F8BE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4864" y="888821"/>
            <a:ext cx="765045" cy="7027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A444D64-91BC-49BE-96D3-50D807452EE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61991" y="3679213"/>
            <a:ext cx="2261991" cy="22619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7219B71-2219-4D95-96FA-9594CF8BC0E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23982" y="3679212"/>
            <a:ext cx="2261991" cy="226199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B983DC2-DDB6-4DAB-B0DE-D565A0CE81E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3679213"/>
            <a:ext cx="2261991" cy="226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54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757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5">
            <a:extLst>
              <a:ext uri="{FF2B5EF4-FFF2-40B4-BE49-F238E27FC236}">
                <a16:creationId xmlns:a16="http://schemas.microsoft.com/office/drawing/2014/main" id="{637A734D-36B0-F2FB-7EF8-9EFD59E64127}"/>
              </a:ext>
            </a:extLst>
          </p:cNvPr>
          <p:cNvSpPr/>
          <p:nvPr userDrawn="1"/>
        </p:nvSpPr>
        <p:spPr>
          <a:xfrm>
            <a:off x="5534025" y="0"/>
            <a:ext cx="6657975" cy="5941699"/>
          </a:xfrm>
          <a:custGeom>
            <a:avLst/>
            <a:gdLst/>
            <a:ahLst/>
            <a:cxnLst/>
            <a:rect l="l" t="t" r="r" b="b"/>
            <a:pathLst>
              <a:path w="11963400" h="11290300">
                <a:moveTo>
                  <a:pt x="11963028" y="11289792"/>
                </a:moveTo>
                <a:lnTo>
                  <a:pt x="0" y="11289792"/>
                </a:lnTo>
                <a:lnTo>
                  <a:pt x="6518165" y="0"/>
                </a:lnTo>
                <a:lnTo>
                  <a:pt x="11963015" y="0"/>
                </a:lnTo>
                <a:lnTo>
                  <a:pt x="11963028" y="11289792"/>
                </a:lnTo>
                <a:close/>
              </a:path>
            </a:pathLst>
          </a:custGeom>
          <a:solidFill>
            <a:srgbClr val="E6E9EB"/>
          </a:solidFill>
        </p:spPr>
        <p:txBody>
          <a:bodyPr wrap="square" lIns="0" tIns="0" rIns="0" bIns="0" rtlCol="0"/>
          <a:lstStyle/>
          <a:p>
            <a:endParaRPr sz="1092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A5C252D-2D54-4F0C-81D4-77DEE08B3E8D}"/>
              </a:ext>
            </a:extLst>
          </p:cNvPr>
          <p:cNvSpPr/>
          <p:nvPr userDrawn="1"/>
        </p:nvSpPr>
        <p:spPr>
          <a:xfrm>
            <a:off x="0" y="0"/>
            <a:ext cx="12192000" cy="2277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F3069FE-14F8-3583-14C6-ADCB75EEEF71}"/>
              </a:ext>
            </a:extLst>
          </p:cNvPr>
          <p:cNvSpPr/>
          <p:nvPr userDrawn="1"/>
        </p:nvSpPr>
        <p:spPr>
          <a:xfrm>
            <a:off x="6838950" y="3679461"/>
            <a:ext cx="5353050" cy="2262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26B089-7384-0D9F-CE7C-3370F57B35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900" y="4961355"/>
            <a:ext cx="3225533" cy="559023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Фамилия Имя Отчество</a:t>
            </a:r>
          </a:p>
        </p:txBody>
      </p:sp>
      <p:pic>
        <p:nvPicPr>
          <p:cNvPr id="23" name="object 3">
            <a:extLst>
              <a:ext uri="{FF2B5EF4-FFF2-40B4-BE49-F238E27FC236}">
                <a16:creationId xmlns:a16="http://schemas.microsoft.com/office/drawing/2014/main" id="{00BB84BD-B66C-2FF9-788C-7C5398E225AD}"/>
              </a:ext>
            </a:extLst>
          </p:cNvPr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"/>
          <a:stretch/>
        </p:blipFill>
        <p:spPr>
          <a:xfrm>
            <a:off x="492249" y="3679461"/>
            <a:ext cx="6429960" cy="2262238"/>
          </a:xfrm>
          <a:prstGeom prst="rect">
            <a:avLst/>
          </a:prstGeom>
        </p:spPr>
      </p:pic>
      <p:sp>
        <p:nvSpPr>
          <p:cNvPr id="43" name="Текст 42">
            <a:extLst>
              <a:ext uri="{FF2B5EF4-FFF2-40B4-BE49-F238E27FC236}">
                <a16:creationId xmlns:a16="http://schemas.microsoft.com/office/drawing/2014/main" id="{1A665C6F-85F2-F55D-3F0B-5A853C5C0C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900" y="5561300"/>
            <a:ext cx="4121150" cy="253754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65" name="Заголовок 64">
            <a:extLst>
              <a:ext uri="{FF2B5EF4-FFF2-40B4-BE49-F238E27FC236}">
                <a16:creationId xmlns:a16="http://schemas.microsoft.com/office/drawing/2014/main" id="{6C5939A3-860D-CD17-0C83-B2816B731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249" y="695123"/>
            <a:ext cx="7746876" cy="1192206"/>
          </a:xfrm>
          <a:prstGeom prst="rect">
            <a:avLst/>
          </a:prstGeom>
        </p:spPr>
        <p:txBody>
          <a:bodyPr/>
          <a:lstStyle>
            <a:lvl1pPr>
              <a:defRPr sz="3200" spc="-150"/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74" name="Текст 42">
            <a:extLst>
              <a:ext uri="{FF2B5EF4-FFF2-40B4-BE49-F238E27FC236}">
                <a16:creationId xmlns:a16="http://schemas.microsoft.com/office/drawing/2014/main" id="{E0531C7E-E39B-BF9E-CA63-37F81FBE41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4325" y="6262132"/>
            <a:ext cx="4121150" cy="330484"/>
          </a:xfrm>
        </p:spPr>
        <p:txBody>
          <a:bodyPr>
            <a:normAutofit/>
          </a:bodyPr>
          <a:lstStyle>
            <a:lvl1pPr marL="0" indent="0" algn="r">
              <a:buNone/>
              <a:defRPr sz="15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Дата (</a:t>
            </a:r>
            <a:r>
              <a:rPr lang="ru-RU" dirty="0" err="1"/>
              <a:t>дд.мм.гг</a:t>
            </a:r>
            <a:r>
              <a:rPr lang="ru-RU" dirty="0"/>
              <a:t>.)</a:t>
            </a:r>
          </a:p>
        </p:txBody>
      </p:sp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6ED1A5A8-03A0-5B90-3E77-2150FAC40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3637"/>
          <a:stretch/>
        </p:blipFill>
        <p:spPr>
          <a:xfrm flipH="1">
            <a:off x="-1" y="2978627"/>
            <a:ext cx="1569159" cy="2262239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6F7FF35C-36DE-CB11-90A7-C8F9037F56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10375071" y="3839676"/>
            <a:ext cx="1816929" cy="226223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A35107-3651-41CE-83D2-A00DC88073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 descr="Изображение выглядит как снимок экрана, Шрифт, График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09A060B-6880-F94F-F776-174FBC77EBC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359" y="994662"/>
            <a:ext cx="1570646" cy="2102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297D64-FB9E-4067-A47D-1A39F236051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249" y="6137945"/>
            <a:ext cx="840769" cy="38875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15ED46-2170-E0D0-8B04-5E2A91F1B8A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58300" y="748386"/>
            <a:ext cx="765045" cy="70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96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pos="211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orient="horz" pos="34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26B089-7384-0D9F-CE7C-3370F57B35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4919" y="5439534"/>
            <a:ext cx="3225533" cy="555950"/>
          </a:xfrm>
        </p:spPr>
        <p:txBody>
          <a:bodyPr>
            <a:normAutofit/>
          </a:bodyPr>
          <a:lstStyle>
            <a:lvl1pPr marL="0" indent="0" algn="l">
              <a:lnSpc>
                <a:spcPts val="1500"/>
              </a:lnSpc>
              <a:spcBef>
                <a:spcPts val="60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Фамилия</a:t>
            </a:r>
          </a:p>
          <a:p>
            <a:r>
              <a:rPr lang="ru-RU" dirty="0"/>
              <a:t>Имя Отчество</a:t>
            </a:r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1A665C6F-85F2-F55D-3F0B-5A853C5C0C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4919" y="6070720"/>
            <a:ext cx="4121150" cy="301854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65" name="Заголовок 64">
            <a:extLst>
              <a:ext uri="{FF2B5EF4-FFF2-40B4-BE49-F238E27FC236}">
                <a16:creationId xmlns:a16="http://schemas.microsoft.com/office/drawing/2014/main" id="{6C5939A3-860D-CD17-0C83-B2816B731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124" y="2401981"/>
            <a:ext cx="6237014" cy="1192206"/>
          </a:xfrm>
          <a:prstGeom prst="rect">
            <a:avLst/>
          </a:prstGeom>
        </p:spPr>
        <p:txBody>
          <a:bodyPr/>
          <a:lstStyle>
            <a:lvl1pPr algn="l">
              <a:defRPr sz="3200" spc="-150"/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74" name="Текст 42">
            <a:extLst>
              <a:ext uri="{FF2B5EF4-FFF2-40B4-BE49-F238E27FC236}">
                <a16:creationId xmlns:a16="http://schemas.microsoft.com/office/drawing/2014/main" id="{E0531C7E-E39B-BF9E-CA63-37F81FBE41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9184" y="6030329"/>
            <a:ext cx="1303151" cy="330484"/>
          </a:xfrm>
          <a:prstGeom prst="roundRect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50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(</a:t>
            </a:r>
            <a:r>
              <a:rPr lang="ru-RU" dirty="0" err="1"/>
              <a:t>дд.мм.гг</a:t>
            </a:r>
            <a:r>
              <a:rPr lang="ru-RU" dirty="0"/>
              <a:t>.)</a:t>
            </a:r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41E62D15-0431-B72F-67D7-738AA80C9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59"/>
          <a:stretch/>
        </p:blipFill>
        <p:spPr>
          <a:xfrm flipV="1">
            <a:off x="516123" y="6464709"/>
            <a:ext cx="11513951" cy="137637"/>
          </a:xfrm>
          <a:prstGeom prst="roundRect">
            <a:avLst>
              <a:gd name="adj" fmla="val 50000"/>
            </a:avLst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88A1CC0-BF09-B5AD-7770-EC80B65192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1" r="1517" b="121"/>
          <a:stretch/>
        </p:blipFill>
        <p:spPr>
          <a:xfrm>
            <a:off x="8483739" y="0"/>
            <a:ext cx="3708261" cy="46863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6298C44-6261-0DB5-A088-6395CF5BFF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4919" y="645464"/>
            <a:ext cx="626371" cy="577051"/>
          </a:xfrm>
          <a:prstGeom prst="rect">
            <a:avLst/>
          </a:prstGeom>
        </p:spPr>
      </p:pic>
      <p:sp>
        <p:nvSpPr>
          <p:cNvPr id="13" name="Текст 42">
            <a:extLst>
              <a:ext uri="{FF2B5EF4-FFF2-40B4-BE49-F238E27FC236}">
                <a16:creationId xmlns:a16="http://schemas.microsoft.com/office/drawing/2014/main" id="{D0311168-8D9F-42F4-81BB-B36A64ECE6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56711" y="6030329"/>
            <a:ext cx="1973363" cy="330484"/>
          </a:xfrm>
          <a:prstGeom prst="roundRect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50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Город</a:t>
            </a:r>
          </a:p>
        </p:txBody>
      </p:sp>
      <p:sp>
        <p:nvSpPr>
          <p:cNvPr id="14" name="Рисунок 19">
            <a:extLst>
              <a:ext uri="{FF2B5EF4-FFF2-40B4-BE49-F238E27FC236}">
                <a16:creationId xmlns:a16="http://schemas.microsoft.com/office/drawing/2014/main" id="{D59D1E2B-2C5F-4363-9FE5-0D4FE3B21E0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64780" y="1222515"/>
            <a:ext cx="3936381" cy="3936381"/>
          </a:xfrm>
          <a:prstGeom prst="ellipse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Изображение</a:t>
            </a:r>
          </a:p>
        </p:txBody>
      </p:sp>
      <p:pic>
        <p:nvPicPr>
          <p:cNvPr id="4" name="Рисунок 3" descr="Изображение выглядит как снимок экрана, Шрифт, График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696C716-CB72-6DFF-B824-D9CD26B9D66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533" y="862516"/>
            <a:ext cx="1696997" cy="227133"/>
          </a:xfrm>
          <a:prstGeom prst="rect">
            <a:avLst/>
          </a:prstGeom>
        </p:spPr>
      </p:pic>
      <p:pic>
        <p:nvPicPr>
          <p:cNvPr id="2" name="Рисунок 1" descr="Изображение выглядит как текст, Графика, логотип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89965EA-E034-A3E3-E183-0885934A2C9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0" y="519977"/>
            <a:ext cx="910791" cy="8366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DF8F6D-03DD-C95E-BA3D-9B2B5597E1E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8020" y="5302038"/>
            <a:ext cx="1202054" cy="55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10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pos="211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orient="horz" pos="34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21E9984-E201-5D45-95C1-BEEB158192E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9895" y="1808284"/>
            <a:ext cx="5872454" cy="435897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BE0B6-9569-A57E-19AB-FBE44229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B555A37F-8FE8-44E3-F7B1-6557785A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442027D7-2357-DCE0-B10C-BCBBC5B113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74BFB3D-463A-4E1C-91A1-F5E988BD4B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23545" y="1120780"/>
            <a:ext cx="5872455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362D1104-EB8B-4820-AD90-FC2E1D56AD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64145" y="1808284"/>
            <a:ext cx="4479925" cy="4214813"/>
          </a:xfrm>
          <a:prstGeom prst="roundRect">
            <a:avLst>
              <a:gd name="adj" fmla="val 2934"/>
            </a:avLst>
          </a:prstGeom>
          <a:solidFill>
            <a:schemeClr val="accent4">
              <a:lumMod val="20000"/>
              <a:lumOff val="80000"/>
              <a:alpha val="48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6A3DC886-914D-44D2-9BC0-7EB5D5395A8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841383" y="1683529"/>
            <a:ext cx="4479925" cy="4214813"/>
          </a:xfrm>
          <a:prstGeom prst="roundRect">
            <a:avLst>
              <a:gd name="adj" fmla="val 2934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C51E33D4-E2A6-4EB3-8294-4940397DBEB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086907" y="1936511"/>
            <a:ext cx="4479925" cy="4214813"/>
          </a:xfrm>
          <a:prstGeom prst="roundRect">
            <a:avLst>
              <a:gd name="adj" fmla="val 2934"/>
            </a:avLst>
          </a:prstGeom>
          <a:solidFill>
            <a:schemeClr val="accent4">
              <a:lumMod val="20000"/>
              <a:lumOff val="80000"/>
              <a:alpha val="30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Рисунок 26">
            <a:extLst>
              <a:ext uri="{FF2B5EF4-FFF2-40B4-BE49-F238E27FC236}">
                <a16:creationId xmlns:a16="http://schemas.microsoft.com/office/drawing/2014/main" id="{98D39BAE-B720-4BF6-856A-F71FA20F948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18621" y="1526223"/>
            <a:ext cx="4480167" cy="4214813"/>
          </a:xfrm>
          <a:prstGeom prst="roundRect">
            <a:avLst>
              <a:gd name="adj" fmla="val 3334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Место для изображения</a:t>
            </a:r>
          </a:p>
        </p:txBody>
      </p:sp>
      <p:pic>
        <p:nvPicPr>
          <p:cNvPr id="4" name="Рисунок 3" descr="Изображение выглядит как снимок экрана, Цвет электрик, График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CDB7A75-9D9E-9DF6-01DC-38B94ACD99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2" t="23758" r="15415" b="22568"/>
          <a:stretch/>
        </p:blipFill>
        <p:spPr>
          <a:xfrm>
            <a:off x="11342687" y="406003"/>
            <a:ext cx="514350" cy="4090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65636E-E35A-76D7-0D4B-530BB420A12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B7E319-E0FE-AD38-4DB4-D9EE6690B6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2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CB4308E-CAB7-432E-B7B2-2CDEFF529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12">
            <a:extLst>
              <a:ext uri="{FF2B5EF4-FFF2-40B4-BE49-F238E27FC236}">
                <a16:creationId xmlns:a16="http://schemas.microsoft.com/office/drawing/2014/main" id="{A8B2720A-1500-42C9-B97D-51BF411AF0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  <p:sp>
        <p:nvSpPr>
          <p:cNvPr id="11" name="Рисунок 24">
            <a:extLst>
              <a:ext uri="{FF2B5EF4-FFF2-40B4-BE49-F238E27FC236}">
                <a16:creationId xmlns:a16="http://schemas.microsoft.com/office/drawing/2014/main" id="{F8FD6BD3-B579-4DB7-B8B1-FAC5C56CFB7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BE7C8A8E-5FD7-44B7-A64E-E2BAE5ED4B5A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743700" y="1510787"/>
            <a:ext cx="1781175" cy="1156213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3142B16B-2A54-41A4-A19D-FB8C9831D312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5294889" y="1510785"/>
            <a:ext cx="1238250" cy="1156213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Иконка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92E05143-88F7-4170-8F1A-0DEDA0975998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8192511" y="3034788"/>
            <a:ext cx="1781175" cy="1156213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FDB9CB8A-D538-4667-BE73-7E2C58215FBB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6743700" y="3034786"/>
            <a:ext cx="1238250" cy="1156213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Иконка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7BEE7A26-8C51-47EF-BE1C-A6FC7B6EF762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9108832" y="4558785"/>
            <a:ext cx="1781175" cy="1156213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1E3E8B25-267C-4C5A-B001-6E9DA49FFA00}"/>
              </a:ext>
            </a:extLst>
          </p:cNvPr>
          <p:cNvSpPr>
            <a:spLocks noGrp="1"/>
          </p:cNvSpPr>
          <p:nvPr>
            <p:ph idx="49" hasCustomPrompt="1"/>
          </p:nvPr>
        </p:nvSpPr>
        <p:spPr>
          <a:xfrm>
            <a:off x="7660021" y="4558783"/>
            <a:ext cx="1238250" cy="1156213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Иконка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DC6758AE-9AB3-0850-89DB-D3A8209AFF6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4963" y="1261722"/>
            <a:ext cx="4562995" cy="4552547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100000">
                <a:schemeClr val="accent1"/>
              </a:gs>
              <a:gs pos="51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936DEFAC-E61F-2CB3-1331-B3C649E4676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34017" y="1345048"/>
            <a:ext cx="4469222" cy="4469221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Изображение</a:t>
            </a:r>
          </a:p>
        </p:txBody>
      </p:sp>
      <p:pic>
        <p:nvPicPr>
          <p:cNvPr id="2" name="Рисунок 1" descr="Изображение выглядит как снимок экрана, Цвет электрик, График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1132E9E-F4E9-18AA-3734-71DB704C13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2" t="23758" r="15415" b="22568"/>
          <a:stretch/>
        </p:blipFill>
        <p:spPr>
          <a:xfrm>
            <a:off x="11342687" y="406003"/>
            <a:ext cx="514350" cy="40903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2C2574-B3D0-B33D-6B64-51AFB4F224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842EE-8D6D-2F7D-081D-34480942B16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153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лефон+фот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51112709-C98D-41B1-D018-9FA9C4A758F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06500" y="1860296"/>
            <a:ext cx="3241675" cy="5614953"/>
          </a:xfrm>
          <a:custGeom>
            <a:avLst/>
            <a:gdLst>
              <a:gd name="connsiteX0" fmla="*/ 0 w 3146425"/>
              <a:gd name="connsiteY0" fmla="*/ 441727 h 5614953"/>
              <a:gd name="connsiteX1" fmla="*/ 441727 w 3146425"/>
              <a:gd name="connsiteY1" fmla="*/ 0 h 5614953"/>
              <a:gd name="connsiteX2" fmla="*/ 2704698 w 3146425"/>
              <a:gd name="connsiteY2" fmla="*/ 0 h 5614953"/>
              <a:gd name="connsiteX3" fmla="*/ 3146425 w 3146425"/>
              <a:gd name="connsiteY3" fmla="*/ 441727 h 5614953"/>
              <a:gd name="connsiteX4" fmla="*/ 3146425 w 3146425"/>
              <a:gd name="connsiteY4" fmla="*/ 5173226 h 5614953"/>
              <a:gd name="connsiteX5" fmla="*/ 2704698 w 3146425"/>
              <a:gd name="connsiteY5" fmla="*/ 5614953 h 5614953"/>
              <a:gd name="connsiteX6" fmla="*/ 441727 w 3146425"/>
              <a:gd name="connsiteY6" fmla="*/ 5614953 h 5614953"/>
              <a:gd name="connsiteX7" fmla="*/ 0 w 3146425"/>
              <a:gd name="connsiteY7" fmla="*/ 5173226 h 5614953"/>
              <a:gd name="connsiteX8" fmla="*/ 0 w 3146425"/>
              <a:gd name="connsiteY8" fmla="*/ 441727 h 5614953"/>
              <a:gd name="connsiteX0" fmla="*/ 95250 w 3241675"/>
              <a:gd name="connsiteY0" fmla="*/ 441727 h 5614953"/>
              <a:gd name="connsiteX1" fmla="*/ 536977 w 3241675"/>
              <a:gd name="connsiteY1" fmla="*/ 0 h 5614953"/>
              <a:gd name="connsiteX2" fmla="*/ 2799948 w 3241675"/>
              <a:gd name="connsiteY2" fmla="*/ 0 h 5614953"/>
              <a:gd name="connsiteX3" fmla="*/ 3241675 w 3241675"/>
              <a:gd name="connsiteY3" fmla="*/ 441727 h 5614953"/>
              <a:gd name="connsiteX4" fmla="*/ 3241675 w 3241675"/>
              <a:gd name="connsiteY4" fmla="*/ 5173226 h 5614953"/>
              <a:gd name="connsiteX5" fmla="*/ 2799948 w 3241675"/>
              <a:gd name="connsiteY5" fmla="*/ 5614953 h 5614953"/>
              <a:gd name="connsiteX6" fmla="*/ 536977 w 3241675"/>
              <a:gd name="connsiteY6" fmla="*/ 5614953 h 5614953"/>
              <a:gd name="connsiteX7" fmla="*/ 0 w 3241675"/>
              <a:gd name="connsiteY7" fmla="*/ 5182751 h 5614953"/>
              <a:gd name="connsiteX8" fmla="*/ 95250 w 3241675"/>
              <a:gd name="connsiteY8" fmla="*/ 441727 h 561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1675" h="5614953">
                <a:moveTo>
                  <a:pt x="95250" y="441727"/>
                </a:moveTo>
                <a:cubicBezTo>
                  <a:pt x="95250" y="197768"/>
                  <a:pt x="293018" y="0"/>
                  <a:pt x="536977" y="0"/>
                </a:cubicBezTo>
                <a:lnTo>
                  <a:pt x="2799948" y="0"/>
                </a:lnTo>
                <a:cubicBezTo>
                  <a:pt x="3043907" y="0"/>
                  <a:pt x="3241675" y="197768"/>
                  <a:pt x="3241675" y="441727"/>
                </a:cubicBezTo>
                <a:lnTo>
                  <a:pt x="3241675" y="5173226"/>
                </a:lnTo>
                <a:cubicBezTo>
                  <a:pt x="3241675" y="5417185"/>
                  <a:pt x="3043907" y="5614953"/>
                  <a:pt x="2799948" y="5614953"/>
                </a:cubicBezTo>
                <a:lnTo>
                  <a:pt x="536977" y="5614953"/>
                </a:lnTo>
                <a:cubicBezTo>
                  <a:pt x="293018" y="5614953"/>
                  <a:pt x="0" y="5426710"/>
                  <a:pt x="0" y="5182751"/>
                </a:cubicBezTo>
                <a:cubicBezTo>
                  <a:pt x="0" y="3605585"/>
                  <a:pt x="95250" y="2018893"/>
                  <a:pt x="95250" y="441727"/>
                </a:cubicBezTo>
                <a:close/>
              </a:path>
            </a:pathLst>
          </a:custGeom>
          <a:ln>
            <a:solidFill>
              <a:schemeClr val="tx2"/>
            </a:solidFill>
          </a:ln>
          <a:scene3d>
            <a:camera prst="isometricOffAxis1Right">
              <a:rot lat="1080000" lon="2880000" rev="1440000"/>
            </a:camera>
            <a:lightRig rig="threePt" dir="t"/>
          </a:scene3d>
        </p:spPr>
        <p:txBody>
          <a:bodyPr lIns="72000"/>
          <a:lstStyle>
            <a:lvl1pPr marL="0" indent="0">
              <a:buNone/>
              <a:defRPr>
                <a:ln>
                  <a:noFill/>
                </a:ln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C51E33D4-E2A6-4EB3-8294-4940397DBEB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777961" y="4853557"/>
            <a:ext cx="6079076" cy="1347218"/>
          </a:xfrm>
          <a:prstGeom prst="roundRect">
            <a:avLst>
              <a:gd name="adj" fmla="val 2934"/>
            </a:avLst>
          </a:prstGeom>
          <a:gradFill>
            <a:gsLst>
              <a:gs pos="0">
                <a:srgbClr val="7030A0">
                  <a:alpha val="70000"/>
                </a:srgbClr>
              </a:gs>
              <a:gs pos="51000">
                <a:schemeClr val="accent3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BE0B6-9569-A57E-19AB-FBE44229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B555A37F-8FE8-44E3-F7B1-6557785A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442027D7-2357-DCE0-B10C-BCBBC5B113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74BFB3D-463A-4E1C-91A1-F5E988BD4B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23546" y="1120780"/>
            <a:ext cx="4477838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362D1104-EB8B-4820-AD90-FC2E1D56AD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55199" y="4725330"/>
            <a:ext cx="6079076" cy="1347218"/>
          </a:xfrm>
          <a:prstGeom prst="roundRect">
            <a:avLst>
              <a:gd name="adj" fmla="val 2934"/>
            </a:avLst>
          </a:prstGeom>
          <a:gradFill>
            <a:gsLst>
              <a:gs pos="0">
                <a:srgbClr val="7030A0">
                  <a:alpha val="50000"/>
                </a:srgbClr>
              </a:gs>
              <a:gs pos="51000">
                <a:schemeClr val="accent3">
                  <a:alpha val="5000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6A3DC886-914D-44D2-9BC0-7EB5D5395A8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532437" y="4600575"/>
            <a:ext cx="6079076" cy="1347218"/>
          </a:xfrm>
          <a:prstGeom prst="roundRect">
            <a:avLst>
              <a:gd name="adj" fmla="val 2934"/>
            </a:avLst>
          </a:prstGeom>
          <a:gradFill flip="none" rotWithShape="1">
            <a:gsLst>
              <a:gs pos="0">
                <a:srgbClr val="7030A0"/>
              </a:gs>
              <a:gs pos="51000">
                <a:schemeClr val="accent3"/>
              </a:gs>
              <a:gs pos="100000">
                <a:schemeClr val="accent1"/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Ваш текст</a:t>
            </a:r>
          </a:p>
        </p:txBody>
      </p:sp>
      <p:sp>
        <p:nvSpPr>
          <p:cNvPr id="33" name="Рисунок 31">
            <a:extLst>
              <a:ext uri="{FF2B5EF4-FFF2-40B4-BE49-F238E27FC236}">
                <a16:creationId xmlns:a16="http://schemas.microsoft.com/office/drawing/2014/main" id="{DEC98D6F-4B4C-8557-59C2-718FAD45A78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564562" y="1403484"/>
            <a:ext cx="2778378" cy="2778379"/>
          </a:xfrm>
          <a:prstGeom prst="roundRect">
            <a:avLst>
              <a:gd name="adj" fmla="val 5471"/>
            </a:avLst>
          </a:prstGeom>
          <a:noFill/>
          <a:ln w="6350"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endParaRPr lang="ru-RU" dirty="0"/>
          </a:p>
        </p:txBody>
      </p:sp>
      <p:sp>
        <p:nvSpPr>
          <p:cNvPr id="35" name="Рисунок 31">
            <a:extLst>
              <a:ext uri="{FF2B5EF4-FFF2-40B4-BE49-F238E27FC236}">
                <a16:creationId xmlns:a16="http://schemas.microsoft.com/office/drawing/2014/main" id="{AF900F86-BE10-86F9-F220-EA51029712D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684043" y="1403483"/>
            <a:ext cx="2778378" cy="2778379"/>
          </a:xfrm>
          <a:prstGeom prst="roundRect">
            <a:avLst>
              <a:gd name="adj" fmla="val 5471"/>
            </a:avLst>
          </a:prstGeom>
          <a:noFill/>
          <a:ln w="6350"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endParaRPr lang="ru-RU" dirty="0"/>
          </a:p>
        </p:txBody>
      </p:sp>
      <p:sp>
        <p:nvSpPr>
          <p:cNvPr id="36" name="Рисунок 31">
            <a:extLst>
              <a:ext uri="{FF2B5EF4-FFF2-40B4-BE49-F238E27FC236}">
                <a16:creationId xmlns:a16="http://schemas.microsoft.com/office/drawing/2014/main" id="{BB631865-499B-9CA9-1990-CCC882BA117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803524" y="1403482"/>
            <a:ext cx="2778378" cy="2778379"/>
          </a:xfrm>
          <a:prstGeom prst="roundRect">
            <a:avLst>
              <a:gd name="adj" fmla="val 5471"/>
            </a:avLst>
          </a:prstGeom>
          <a:noFill/>
          <a:ln w="6350"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endParaRPr lang="ru-RU" dirty="0"/>
          </a:p>
        </p:txBody>
      </p:sp>
      <p:pic>
        <p:nvPicPr>
          <p:cNvPr id="2" name="Рисунок 1" descr="Изображение выглядит как снимок экрана, Цвет электрик, График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2DE6C2E-969A-18B5-E5D8-944772C722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2" t="23758" r="15415" b="22568"/>
          <a:stretch/>
        </p:blipFill>
        <p:spPr>
          <a:xfrm>
            <a:off x="11342687" y="406003"/>
            <a:ext cx="514350" cy="4090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0A9EF4-0FE7-EB03-4775-AB68E8854F2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AEC585-88B0-B85D-7740-C71A4A7583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91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CC2505-9362-A2AE-D6E5-0851F7C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24">
            <a:extLst>
              <a:ext uri="{FF2B5EF4-FFF2-40B4-BE49-F238E27FC236}">
                <a16:creationId xmlns:a16="http://schemas.microsoft.com/office/drawing/2014/main" id="{7E4A9DD1-1090-CBBD-13D6-69624E7AB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B35FED-E722-6913-0E69-47072BE209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2" y="1681777"/>
            <a:ext cx="9418637" cy="159609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6F3D4DE2-7C6B-08EB-4DA9-E3CDF56D859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34963" y="1044566"/>
            <a:ext cx="9418637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6152CD4-FA2D-9AB2-6C35-1A9AB3CEB9EC}"/>
              </a:ext>
            </a:extLst>
          </p:cNvPr>
          <p:cNvSpPr/>
          <p:nvPr userDrawn="1"/>
        </p:nvSpPr>
        <p:spPr>
          <a:xfrm>
            <a:off x="0" y="3533775"/>
            <a:ext cx="12192000" cy="33242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EE66033E-FFB6-2F8B-4D01-BD46DD6FED60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34961" y="4479012"/>
            <a:ext cx="9418637" cy="159609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34117592-9126-2DD3-72C0-D4AB330414A0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4962" y="3841801"/>
            <a:ext cx="9418637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Заголовок 12">
            <a:extLst>
              <a:ext uri="{FF2B5EF4-FFF2-40B4-BE49-F238E27FC236}">
                <a16:creationId xmlns:a16="http://schemas.microsoft.com/office/drawing/2014/main" id="{A5D6DC68-80F5-CEFF-5BDE-2E867CD43A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pic>
        <p:nvPicPr>
          <p:cNvPr id="2" name="Рисунок 1" descr="Изображение выглядит как снимок экрана, Цвет электрик, График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DA1CD53-E8DB-1EAF-54C8-4F40B9B621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2" t="23758" r="15415" b="22568"/>
          <a:stretch/>
        </p:blipFill>
        <p:spPr>
          <a:xfrm>
            <a:off x="11342687" y="406003"/>
            <a:ext cx="514350" cy="4090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808981-DED3-E4B6-B091-EAF0EED135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2B9BA4-BB3C-0D77-5002-0CE57D43EA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70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CC2505-9362-A2AE-D6E5-0851F7C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24">
            <a:extLst>
              <a:ext uri="{FF2B5EF4-FFF2-40B4-BE49-F238E27FC236}">
                <a16:creationId xmlns:a16="http://schemas.microsoft.com/office/drawing/2014/main" id="{7E4A9DD1-1090-CBBD-13D6-69624E7AB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20" name="Объект 13">
            <a:extLst>
              <a:ext uri="{FF2B5EF4-FFF2-40B4-BE49-F238E27FC236}">
                <a16:creationId xmlns:a16="http://schemas.microsoft.com/office/drawing/2014/main" id="{6332D3AB-F318-48F5-853F-55D321BDC28B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17960" y="1038225"/>
            <a:ext cx="11650493" cy="5132135"/>
          </a:xfrm>
          <a:prstGeom prst="roundRect">
            <a:avLst>
              <a:gd name="adj" fmla="val 120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1800">
                <a:noFill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D623BE-007A-46D4-ABB2-30B1A640F5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14350" y="1266825"/>
            <a:ext cx="11258550" cy="1028700"/>
          </a:xfrm>
          <a:prstGeom prst="roundRect">
            <a:avLst>
              <a:gd name="adj" fmla="val 13889"/>
            </a:avLst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ru-RU" dirty="0"/>
              <a:t>Текс</a:t>
            </a:r>
          </a:p>
        </p:txBody>
      </p:sp>
      <p:sp>
        <p:nvSpPr>
          <p:cNvPr id="18" name="Объект 3">
            <a:extLst>
              <a:ext uri="{FF2B5EF4-FFF2-40B4-BE49-F238E27FC236}">
                <a16:creationId xmlns:a16="http://schemas.microsoft.com/office/drawing/2014/main" id="{53003A1F-E6BD-40B7-9602-BABEB830A13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14350" y="2447925"/>
            <a:ext cx="11258550" cy="1028700"/>
          </a:xfrm>
          <a:prstGeom prst="roundRect">
            <a:avLst>
              <a:gd name="adj" fmla="val 13889"/>
            </a:avLst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D219053F-C232-473C-80D0-3809F1088910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514350" y="3629025"/>
            <a:ext cx="11258550" cy="1028700"/>
          </a:xfrm>
          <a:prstGeom prst="roundRect">
            <a:avLst>
              <a:gd name="adj" fmla="val 13889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7ADEA596-18A6-4847-8D87-48F8A23BB6F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514350" y="4810125"/>
            <a:ext cx="11258550" cy="1028700"/>
          </a:xfrm>
          <a:prstGeom prst="roundRect">
            <a:avLst>
              <a:gd name="adj" fmla="val 13889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1BEBD988-5896-4444-B03A-8A1FCBDAA7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19275" y="1341136"/>
            <a:ext cx="985837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DC024334-96C6-4B2E-829A-81EDEAEF1F84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1819275" y="2520925"/>
            <a:ext cx="985837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083B0D35-CD51-440F-85A0-BFD8CD831C3D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1819275" y="3700714"/>
            <a:ext cx="985837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B6BF8D94-1891-4904-8428-0449ADC55F52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1819275" y="4880503"/>
            <a:ext cx="985837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3C858889-B31B-4EF5-8D96-929FED763A6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16" y="133459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4" name="Объект 2">
            <a:extLst>
              <a:ext uri="{FF2B5EF4-FFF2-40B4-BE49-F238E27FC236}">
                <a16:creationId xmlns:a16="http://schemas.microsoft.com/office/drawing/2014/main" id="{28D8D54D-2648-4C90-9941-AAE94CF83B5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16" y="252092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62693642-CD19-4E64-A902-DF077FDDFE3F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09616" y="370725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6" name="Объект 2">
            <a:extLst>
              <a:ext uri="{FF2B5EF4-FFF2-40B4-BE49-F238E27FC236}">
                <a16:creationId xmlns:a16="http://schemas.microsoft.com/office/drawing/2014/main" id="{B149EF0E-AE78-4233-A1A3-3FDDC0253BB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09616" y="489358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Заголовок 12">
            <a:extLst>
              <a:ext uri="{FF2B5EF4-FFF2-40B4-BE49-F238E27FC236}">
                <a16:creationId xmlns:a16="http://schemas.microsoft.com/office/drawing/2014/main" id="{FF73B31B-714A-3784-AA48-C1F71DD8B1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pic>
        <p:nvPicPr>
          <p:cNvPr id="2" name="Рисунок 1" descr="Изображение выглядит как снимок экрана, Цвет электрик, График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5BD3EA6-982A-8905-812E-02C7884D9F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2" t="23758" r="15415" b="22568"/>
          <a:stretch/>
        </p:blipFill>
        <p:spPr>
          <a:xfrm>
            <a:off x="11342687" y="406003"/>
            <a:ext cx="514350" cy="4090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884901-01AE-B090-968C-549509BCC1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8EB2FB-DD4A-49F0-A4AA-DFCC0C92E8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97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и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CC2505-9362-A2AE-D6E5-0851F7C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24">
            <a:extLst>
              <a:ext uri="{FF2B5EF4-FFF2-40B4-BE49-F238E27FC236}">
                <a16:creationId xmlns:a16="http://schemas.microsoft.com/office/drawing/2014/main" id="{7E4A9DD1-1090-CBBD-13D6-69624E7AB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Заголовок 12">
            <a:extLst>
              <a:ext uri="{FF2B5EF4-FFF2-40B4-BE49-F238E27FC236}">
                <a16:creationId xmlns:a16="http://schemas.microsoft.com/office/drawing/2014/main" id="{48C0401C-CB02-4F1B-AC21-01310FBCDC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6" name="Объект 3">
            <a:extLst>
              <a:ext uri="{FF2B5EF4-FFF2-40B4-BE49-F238E27FC236}">
                <a16:creationId xmlns:a16="http://schemas.microsoft.com/office/drawing/2014/main" id="{0772A6CD-3078-4C0C-9130-769E1DF33553}"/>
              </a:ext>
            </a:extLst>
          </p:cNvPr>
          <p:cNvSpPr>
            <a:spLocks noGrp="1"/>
          </p:cNvSpPr>
          <p:nvPr>
            <p:ph sz="quarter" idx="43"/>
          </p:nvPr>
        </p:nvSpPr>
        <p:spPr>
          <a:xfrm>
            <a:off x="514350" y="1200437"/>
            <a:ext cx="5581650" cy="1028700"/>
          </a:xfrm>
          <a:prstGeom prst="roundRect">
            <a:avLst>
              <a:gd name="adj" fmla="val 13889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8D452508-BFB1-4E3E-AC14-B3A925E50530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14350" y="2447925"/>
            <a:ext cx="5581650" cy="1028700"/>
          </a:xfrm>
          <a:prstGeom prst="roundRect">
            <a:avLst>
              <a:gd name="adj" fmla="val 13889"/>
            </a:avLst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2" name="Объект 3">
            <a:extLst>
              <a:ext uri="{FF2B5EF4-FFF2-40B4-BE49-F238E27FC236}">
                <a16:creationId xmlns:a16="http://schemas.microsoft.com/office/drawing/2014/main" id="{F6BB96AC-C1AB-4EA6-AA12-73AC367B3A5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514350" y="4810125"/>
            <a:ext cx="5581650" cy="1028700"/>
          </a:xfrm>
          <a:prstGeom prst="roundRect">
            <a:avLst>
              <a:gd name="adj" fmla="val 13889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B3BF7D62-9401-48E1-8671-5F24CBEE06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19275" y="1264875"/>
            <a:ext cx="416242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37" name="Объект 2">
            <a:extLst>
              <a:ext uri="{FF2B5EF4-FFF2-40B4-BE49-F238E27FC236}">
                <a16:creationId xmlns:a16="http://schemas.microsoft.com/office/drawing/2014/main" id="{6E6735B3-6A51-485A-9E87-DA9C55CE569D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1819275" y="2520925"/>
            <a:ext cx="416242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38" name="Объект 2">
            <a:extLst>
              <a:ext uri="{FF2B5EF4-FFF2-40B4-BE49-F238E27FC236}">
                <a16:creationId xmlns:a16="http://schemas.microsoft.com/office/drawing/2014/main" id="{B45D9C27-DD5A-4CFE-A0D6-E0469269462D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1819275" y="4880503"/>
            <a:ext cx="416242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39" name="Объект 2">
            <a:extLst>
              <a:ext uri="{FF2B5EF4-FFF2-40B4-BE49-F238E27FC236}">
                <a16:creationId xmlns:a16="http://schemas.microsoft.com/office/drawing/2014/main" id="{AAE131BF-D2CA-4409-A6AC-11614888E92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16" y="1258334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40" name="Объект 2">
            <a:extLst>
              <a:ext uri="{FF2B5EF4-FFF2-40B4-BE49-F238E27FC236}">
                <a16:creationId xmlns:a16="http://schemas.microsoft.com/office/drawing/2014/main" id="{FB12FA61-FB42-41E0-970C-B87325E128B7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16" y="252092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CA761229-94D1-4241-8097-CC7FCCDB198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09616" y="489358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42" name="Рисунок 2">
            <a:extLst>
              <a:ext uri="{FF2B5EF4-FFF2-40B4-BE49-F238E27FC236}">
                <a16:creationId xmlns:a16="http://schemas.microsoft.com/office/drawing/2014/main" id="{44117426-1515-4636-AC15-AF8C7123E85B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654795" y="2151687"/>
            <a:ext cx="3273950" cy="3273949"/>
          </a:xfrm>
          <a:prstGeom prst="ellipse">
            <a:avLst/>
          </a:prstGeom>
          <a:effectLst>
            <a:outerShdw blurRad="215900" dist="304800" dir="5400000" sx="90000" sy="-19000" rotWithShape="0">
              <a:prstClr val="black">
                <a:alpha val="9000"/>
              </a:prstClr>
            </a:outerShdw>
          </a:effectLst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43" name="Объект 2">
            <a:extLst>
              <a:ext uri="{FF2B5EF4-FFF2-40B4-BE49-F238E27FC236}">
                <a16:creationId xmlns:a16="http://schemas.microsoft.com/office/drawing/2014/main" id="{BD08589C-6691-4CE7-9E58-DDD157D7DB7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099833" y="1319747"/>
            <a:ext cx="1271789" cy="1268877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44" name="Объект 2">
            <a:extLst>
              <a:ext uri="{FF2B5EF4-FFF2-40B4-BE49-F238E27FC236}">
                <a16:creationId xmlns:a16="http://schemas.microsoft.com/office/drawing/2014/main" id="{32235F81-9775-4E08-85CE-5015B1236E5A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10735689" y="2024822"/>
            <a:ext cx="386112" cy="385228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45" name="Объект 2">
            <a:extLst>
              <a:ext uri="{FF2B5EF4-FFF2-40B4-BE49-F238E27FC236}">
                <a16:creationId xmlns:a16="http://schemas.microsoft.com/office/drawing/2014/main" id="{8B77379E-589A-46A8-B4EB-4DB4556CF6A3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10117789" y="4678028"/>
            <a:ext cx="876480" cy="8744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46" name="Объект 3">
            <a:extLst>
              <a:ext uri="{FF2B5EF4-FFF2-40B4-BE49-F238E27FC236}">
                <a16:creationId xmlns:a16="http://schemas.microsoft.com/office/drawing/2014/main" id="{F30FB309-22C0-4D88-8563-B8BAF900DF04}"/>
              </a:ext>
            </a:extLst>
          </p:cNvPr>
          <p:cNvSpPr>
            <a:spLocks noGrp="1"/>
          </p:cNvSpPr>
          <p:nvPr>
            <p:ph sz="quarter" idx="44"/>
          </p:nvPr>
        </p:nvSpPr>
        <p:spPr>
          <a:xfrm>
            <a:off x="510112" y="3629025"/>
            <a:ext cx="5581650" cy="1028700"/>
          </a:xfrm>
          <a:prstGeom prst="roundRect">
            <a:avLst>
              <a:gd name="adj" fmla="val 13889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47" name="Объект 2">
            <a:extLst>
              <a:ext uri="{FF2B5EF4-FFF2-40B4-BE49-F238E27FC236}">
                <a16:creationId xmlns:a16="http://schemas.microsoft.com/office/drawing/2014/main" id="{B986D9CC-3391-4AB1-B3D8-1CC1DE1F300D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1815037" y="3693463"/>
            <a:ext cx="416242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48" name="Объект 2">
            <a:extLst>
              <a:ext uri="{FF2B5EF4-FFF2-40B4-BE49-F238E27FC236}">
                <a16:creationId xmlns:a16="http://schemas.microsoft.com/office/drawing/2014/main" id="{AE2FFE75-6BE5-43F1-9174-BBB91016F127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605378" y="3686922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pic>
        <p:nvPicPr>
          <p:cNvPr id="2" name="Рисунок 1" descr="Изображение выглядит как снимок экрана, Цвет электрик, График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4CD458E-C0D2-DC0A-6A24-0A6950F0B4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2" t="23758" r="15415" b="22568"/>
          <a:stretch/>
        </p:blipFill>
        <p:spPr>
          <a:xfrm>
            <a:off x="11342687" y="406003"/>
            <a:ext cx="514350" cy="4090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EE527A-AA62-73AD-A40B-0E7C547D6A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0B5E94-62BB-3393-68FD-E533E5B3684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309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+ 2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21E9984-E201-5D45-95C1-BEEB158192E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19526" y="1834980"/>
            <a:ext cx="5008792" cy="435897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BE0B6-9569-A57E-19AB-FBE44229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B555A37F-8FE8-44E3-F7B1-6557785A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442027D7-2357-DCE0-B10C-BCBBC5B113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74BFB3D-463A-4E1C-91A1-F5E988BD4B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719526" y="1163411"/>
            <a:ext cx="5008792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6A3DC886-914D-44D2-9BC0-7EB5D5395A8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0219" y="1163411"/>
            <a:ext cx="3299736" cy="2873614"/>
          </a:xfrm>
          <a:prstGeom prst="roundRect">
            <a:avLst>
              <a:gd name="adj" fmla="val 2934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Рисунок 26">
            <a:extLst>
              <a:ext uri="{FF2B5EF4-FFF2-40B4-BE49-F238E27FC236}">
                <a16:creationId xmlns:a16="http://schemas.microsoft.com/office/drawing/2014/main" id="{98D39BAE-B720-4BF6-856A-F71FA20F948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63682" y="1318748"/>
            <a:ext cx="3299914" cy="2873614"/>
          </a:xfrm>
          <a:prstGeom prst="roundRect">
            <a:avLst>
              <a:gd name="adj" fmla="val 3334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Место для изображения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97585077-CDA8-4376-B02B-885E6029929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847064" y="3328510"/>
            <a:ext cx="3299736" cy="2873614"/>
          </a:xfrm>
          <a:prstGeom prst="roundRect">
            <a:avLst>
              <a:gd name="adj" fmla="val 2934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1" name="Рисунок 26">
            <a:extLst>
              <a:ext uri="{FF2B5EF4-FFF2-40B4-BE49-F238E27FC236}">
                <a16:creationId xmlns:a16="http://schemas.microsoft.com/office/drawing/2014/main" id="{A3EE3317-1C22-4C97-BB8D-B94BA35A54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645798" y="3122860"/>
            <a:ext cx="3299914" cy="2873614"/>
          </a:xfrm>
          <a:prstGeom prst="roundRect">
            <a:avLst>
              <a:gd name="adj" fmla="val 3334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Место для изображения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A0ACDA5-EFC0-4474-A605-20237AF4896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124325" y="1353739"/>
            <a:ext cx="1457325" cy="14573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Место для иконки (изображения)</a:t>
            </a:r>
          </a:p>
        </p:txBody>
      </p:sp>
      <p:sp>
        <p:nvSpPr>
          <p:cNvPr id="22" name="Рисунок 3">
            <a:extLst>
              <a:ext uri="{FF2B5EF4-FFF2-40B4-BE49-F238E27FC236}">
                <a16:creationId xmlns:a16="http://schemas.microsoft.com/office/drawing/2014/main" id="{7FDE7A27-A267-4CB9-80D8-7E62B3D0CA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56314" y="4559667"/>
            <a:ext cx="1457325" cy="14573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Место для иконки (изображения)</a:t>
            </a:r>
          </a:p>
        </p:txBody>
      </p:sp>
      <p:pic>
        <p:nvPicPr>
          <p:cNvPr id="2" name="Рисунок 1" descr="Изображение выглядит как снимок экрана, Цвет электрик, График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7B01DC6-5616-6DC3-57B0-358E3401B7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2" t="23758" r="15415" b="22568"/>
          <a:stretch/>
        </p:blipFill>
        <p:spPr>
          <a:xfrm>
            <a:off x="11342687" y="406003"/>
            <a:ext cx="514350" cy="4090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A26B5E-5930-A099-C9C0-4F407A16120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EB27A4-1504-935D-32A3-D445DE77E59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39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26B089-7384-0D9F-CE7C-3370F57B35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4919" y="5476191"/>
            <a:ext cx="3225533" cy="613333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Фамилия Имя Отчество</a:t>
            </a:r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1A665C6F-85F2-F55D-3F0B-5A853C5C0C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4919" y="6070720"/>
            <a:ext cx="4121150" cy="301854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65" name="Заголовок 64">
            <a:extLst>
              <a:ext uri="{FF2B5EF4-FFF2-40B4-BE49-F238E27FC236}">
                <a16:creationId xmlns:a16="http://schemas.microsoft.com/office/drawing/2014/main" id="{6C5939A3-860D-CD17-0C83-B2816B731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124" y="2401981"/>
            <a:ext cx="6237014" cy="1192206"/>
          </a:xfrm>
          <a:prstGeom prst="rect">
            <a:avLst/>
          </a:prstGeom>
        </p:spPr>
        <p:txBody>
          <a:bodyPr/>
          <a:lstStyle>
            <a:lvl1pPr algn="l">
              <a:defRPr sz="3200" spc="-150"/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74" name="Текст 42">
            <a:extLst>
              <a:ext uri="{FF2B5EF4-FFF2-40B4-BE49-F238E27FC236}">
                <a16:creationId xmlns:a16="http://schemas.microsoft.com/office/drawing/2014/main" id="{E0531C7E-E39B-BF9E-CA63-37F81FBE41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9184" y="6030329"/>
            <a:ext cx="1303151" cy="330484"/>
          </a:xfrm>
          <a:prstGeom prst="roundRect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50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(</a:t>
            </a:r>
            <a:r>
              <a:rPr lang="ru-RU" dirty="0" err="1"/>
              <a:t>дд.мм.гг</a:t>
            </a:r>
            <a:r>
              <a:rPr lang="ru-RU" dirty="0"/>
              <a:t>.)</a:t>
            </a:r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41E62D15-0431-B72F-67D7-738AA80C9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59"/>
          <a:stretch/>
        </p:blipFill>
        <p:spPr>
          <a:xfrm flipV="1">
            <a:off x="516123" y="6464709"/>
            <a:ext cx="11513951" cy="137637"/>
          </a:xfrm>
          <a:prstGeom prst="roundRect">
            <a:avLst>
              <a:gd name="adj" fmla="val 50000"/>
            </a:avLst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88A1CC0-BF09-B5AD-7770-EC80B65192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0138" r="25431" b="121"/>
          <a:stretch/>
        </p:blipFill>
        <p:spPr>
          <a:xfrm>
            <a:off x="9384191" y="0"/>
            <a:ext cx="2807810" cy="3741420"/>
          </a:xfrm>
          <a:prstGeom prst="rect">
            <a:avLst/>
          </a:prstGeom>
        </p:spPr>
      </p:pic>
      <p:sp>
        <p:nvSpPr>
          <p:cNvPr id="13" name="Текст 42">
            <a:extLst>
              <a:ext uri="{FF2B5EF4-FFF2-40B4-BE49-F238E27FC236}">
                <a16:creationId xmlns:a16="http://schemas.microsoft.com/office/drawing/2014/main" id="{D0311168-8D9F-42F4-81BB-B36A64ECE6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56711" y="6030329"/>
            <a:ext cx="1973363" cy="330484"/>
          </a:xfrm>
          <a:prstGeom prst="roundRect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50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Город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5F70435-CDA4-4846-BA12-9CCEFD61105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690335" y="1198496"/>
            <a:ext cx="4093601" cy="4093601"/>
          </a:xfrm>
          <a:prstGeom prst="ellips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 dirty="0"/>
          </a:p>
        </p:txBody>
      </p:sp>
      <p:pic>
        <p:nvPicPr>
          <p:cNvPr id="7" name="Рисунок 6" descr="Изображение выглядит как текст, Графика, логотип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498F8D3-4DF3-6756-CCE0-04BA8CC162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0" y="519977"/>
            <a:ext cx="910791" cy="836657"/>
          </a:xfrm>
          <a:prstGeom prst="rect">
            <a:avLst/>
          </a:prstGeom>
        </p:spPr>
      </p:pic>
      <p:pic>
        <p:nvPicPr>
          <p:cNvPr id="9" name="Рисунок 8" descr="Изображение выглядит как Графика, графический дизайн, Шрифт, круг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B8105F3-3DBE-666B-678A-E820F04EC7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186" y="595003"/>
            <a:ext cx="1484928" cy="6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0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+3 фо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бъект 2">
            <a:extLst>
              <a:ext uri="{FF2B5EF4-FFF2-40B4-BE49-F238E27FC236}">
                <a16:creationId xmlns:a16="http://schemas.microsoft.com/office/drawing/2014/main" id="{205E2047-7916-4FB7-A91C-38F0651CE75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6159" y="3309377"/>
            <a:ext cx="2676525" cy="2670396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41E5E7-C7CB-4B11-8DC8-3EBA147F4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E922DDA1-A522-4ED9-B86D-779933445835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993277" y="3309377"/>
            <a:ext cx="2676525" cy="2670396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5" name="Объект 2">
            <a:extLst>
              <a:ext uri="{FF2B5EF4-FFF2-40B4-BE49-F238E27FC236}">
                <a16:creationId xmlns:a16="http://schemas.microsoft.com/office/drawing/2014/main" id="{EA269501-CC6F-4B76-88F5-3B3AA7AEBB3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044718" y="3309377"/>
            <a:ext cx="2676525" cy="2670396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3" name="Рисунок 24">
            <a:extLst>
              <a:ext uri="{FF2B5EF4-FFF2-40B4-BE49-F238E27FC236}">
                <a16:creationId xmlns:a16="http://schemas.microsoft.com/office/drawing/2014/main" id="{0D08EDBA-BAD3-EFDF-7A1F-23A10BEEB0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6456F916-69FD-4508-10CD-2EE866D7F75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23546" y="3384303"/>
            <a:ext cx="2676525" cy="2676525"/>
          </a:xfrm>
          <a:prstGeom prst="ellipse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Ваше фото</a:t>
            </a:r>
          </a:p>
        </p:txBody>
      </p:sp>
      <p:sp>
        <p:nvSpPr>
          <p:cNvPr id="21" name="Рисунок 19">
            <a:extLst>
              <a:ext uri="{FF2B5EF4-FFF2-40B4-BE49-F238E27FC236}">
                <a16:creationId xmlns:a16="http://schemas.microsoft.com/office/drawing/2014/main" id="{7A3220C5-01EA-E8BC-B225-81C393E3B0B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172105" y="3384303"/>
            <a:ext cx="2676525" cy="2676525"/>
          </a:xfrm>
          <a:prstGeom prst="ellipse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Ваше фото</a:t>
            </a:r>
          </a:p>
        </p:txBody>
      </p:sp>
      <p:sp>
        <p:nvSpPr>
          <p:cNvPr id="22" name="Рисунок 19">
            <a:extLst>
              <a:ext uri="{FF2B5EF4-FFF2-40B4-BE49-F238E27FC236}">
                <a16:creationId xmlns:a16="http://schemas.microsoft.com/office/drawing/2014/main" id="{95D092EE-CD7A-6608-62AA-FE831A85705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20664" y="3384303"/>
            <a:ext cx="2676525" cy="2676525"/>
          </a:xfrm>
          <a:prstGeom prst="ellipse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Ваше фото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3DE965E3-8817-4CFE-92CA-F56038B72A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2" y="1834981"/>
            <a:ext cx="8332787" cy="119635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7D67D2D5-35A0-4F82-A6A4-FD5057B7A380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4963" y="1163411"/>
            <a:ext cx="5008792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Заголовок 12">
            <a:extLst>
              <a:ext uri="{FF2B5EF4-FFF2-40B4-BE49-F238E27FC236}">
                <a16:creationId xmlns:a16="http://schemas.microsoft.com/office/drawing/2014/main" id="{CFEE0EC4-2E6D-41E6-3A64-941DB93B2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pic>
        <p:nvPicPr>
          <p:cNvPr id="2" name="Рисунок 1" descr="Изображение выглядит как снимок экрана, Цвет электрик, График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4265FBC-1121-FB90-EDAB-19122F74DE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2" t="23758" r="15415" b="22568"/>
          <a:stretch/>
        </p:blipFill>
        <p:spPr>
          <a:xfrm>
            <a:off x="11342687" y="406003"/>
            <a:ext cx="514350" cy="4090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DBB30D-BA4E-1F1B-63AE-589338D057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CCF67E-11CF-97FE-58AE-01B803DA67F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025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346DDD-CF9E-B0DD-7D19-A85481DBC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Рисунок 24">
            <a:extLst>
              <a:ext uri="{FF2B5EF4-FFF2-40B4-BE49-F238E27FC236}">
                <a16:creationId xmlns:a16="http://schemas.microsoft.com/office/drawing/2014/main" id="{A4FD3881-7339-84AE-820C-C636BCDBC5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Диаграмма 11">
            <a:extLst>
              <a:ext uri="{FF2B5EF4-FFF2-40B4-BE49-F238E27FC236}">
                <a16:creationId xmlns:a16="http://schemas.microsoft.com/office/drawing/2014/main" id="{F89C6C30-0EA4-11BB-2618-4B4E7C4B9B74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334962" y="1076325"/>
            <a:ext cx="8370887" cy="512921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Диаграмма</a:t>
            </a:r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4F1E3968-C051-BF1E-D485-5293D26CCBE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991438" y="1076325"/>
            <a:ext cx="2828925" cy="2286000"/>
          </a:xfrm>
          <a:prstGeom prst="roundRect">
            <a:avLst>
              <a:gd name="adj" fmla="val 3873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  <a:effectLst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Объект 13">
            <a:extLst>
              <a:ext uri="{FF2B5EF4-FFF2-40B4-BE49-F238E27FC236}">
                <a16:creationId xmlns:a16="http://schemas.microsoft.com/office/drawing/2014/main" id="{C2818C45-D00E-4F6A-B945-2B3E17E9872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994370" y="3598294"/>
            <a:ext cx="2828925" cy="2607243"/>
          </a:xfrm>
          <a:prstGeom prst="roundRect">
            <a:avLst>
              <a:gd name="adj" fmla="val 3873"/>
            </a:avLst>
          </a:prstGeom>
          <a:solidFill>
            <a:schemeClr val="bg2"/>
          </a:solidFill>
          <a:ln w="6350"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Заголовок 12">
            <a:extLst>
              <a:ext uri="{FF2B5EF4-FFF2-40B4-BE49-F238E27FC236}">
                <a16:creationId xmlns:a16="http://schemas.microsoft.com/office/drawing/2014/main" id="{27D3DFF2-2795-9CFD-9BC1-3ED9690106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pic>
        <p:nvPicPr>
          <p:cNvPr id="2" name="Рисунок 1" descr="Изображение выглядит как снимок экрана, Цвет электрик, График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D0C722B-661A-E2F2-4A20-1D41B1FA53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2" t="23758" r="15415" b="22568"/>
          <a:stretch/>
        </p:blipFill>
        <p:spPr>
          <a:xfrm>
            <a:off x="11342687" y="406003"/>
            <a:ext cx="514350" cy="4090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BC529F-FD70-D8F7-D174-F73A6D12780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0639DB-4534-9B54-50F5-1F77DB31DC8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99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тка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2">
            <a:extLst>
              <a:ext uri="{FF2B5EF4-FFF2-40B4-BE49-F238E27FC236}">
                <a16:creationId xmlns:a16="http://schemas.microsoft.com/office/drawing/2014/main" id="{EA042FC1-C611-F3D8-D746-9F484B388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5" name="Рисунок 24">
            <a:extLst>
              <a:ext uri="{FF2B5EF4-FFF2-40B4-BE49-F238E27FC236}">
                <a16:creationId xmlns:a16="http://schemas.microsoft.com/office/drawing/2014/main" id="{77870940-93A2-7050-97CE-C87A9AC07A6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F02F672B-EAA6-7301-20FA-8640669E21D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53398" y="4175832"/>
            <a:ext cx="3703638" cy="2063750"/>
          </a:xfrm>
          <a:prstGeom prst="roundRect">
            <a:avLst>
              <a:gd name="adj" fmla="val 7436"/>
            </a:avLst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ru-RU" sz="1800" dirty="0"/>
              <a:t>Изображение</a:t>
            </a:r>
            <a:endParaRPr lang="ru-RU" dirty="0"/>
          </a:p>
        </p:txBody>
      </p:sp>
      <p:sp>
        <p:nvSpPr>
          <p:cNvPr id="26" name="Рисунок 24">
            <a:extLst>
              <a:ext uri="{FF2B5EF4-FFF2-40B4-BE49-F238E27FC236}">
                <a16:creationId xmlns:a16="http://schemas.microsoft.com/office/drawing/2014/main" id="{071F349B-D5D0-E8CD-0E30-B36CEB2DEAF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23546" y="4175832"/>
            <a:ext cx="3703638" cy="2063750"/>
          </a:xfrm>
          <a:prstGeom prst="roundRect">
            <a:avLst>
              <a:gd name="adj" fmla="val 7436"/>
            </a:avLst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ru-RU" sz="1800" dirty="0"/>
              <a:t>Изображение</a:t>
            </a:r>
            <a:endParaRPr lang="ru-RU" dirty="0"/>
          </a:p>
        </p:txBody>
      </p:sp>
      <p:sp>
        <p:nvSpPr>
          <p:cNvPr id="31" name="Номер слайда 30">
            <a:extLst>
              <a:ext uri="{FF2B5EF4-FFF2-40B4-BE49-F238E27FC236}">
                <a16:creationId xmlns:a16="http://schemas.microsoft.com/office/drawing/2014/main" id="{BF61F3B1-D4D4-394C-6DDD-81B4112AE4A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33" name="Объект 32">
            <a:extLst>
              <a:ext uri="{FF2B5EF4-FFF2-40B4-BE49-F238E27FC236}">
                <a16:creationId xmlns:a16="http://schemas.microsoft.com/office/drawing/2014/main" id="{F62E6878-BB64-A6B1-F4FD-E52AD9D86A71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23838" y="1365250"/>
            <a:ext cx="3703637" cy="2063750"/>
          </a:xfrm>
          <a:prstGeom prst="roundRect">
            <a:avLst>
              <a:gd name="adj" fmla="val 5129"/>
            </a:avLst>
          </a:prstGeom>
          <a:ln w="6350">
            <a:noFill/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Объект 32">
            <a:extLst>
              <a:ext uri="{FF2B5EF4-FFF2-40B4-BE49-F238E27FC236}">
                <a16:creationId xmlns:a16="http://schemas.microsoft.com/office/drawing/2014/main" id="{AD0EDA63-BA82-003F-F70F-C8CDC2D230C2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153399" y="1365250"/>
            <a:ext cx="3703637" cy="2063750"/>
          </a:xfrm>
          <a:prstGeom prst="roundRect">
            <a:avLst>
              <a:gd name="adj" fmla="val 5129"/>
            </a:avLst>
          </a:prstGeom>
          <a:ln w="6350">
            <a:noFill/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6" name="Объект 32">
            <a:extLst>
              <a:ext uri="{FF2B5EF4-FFF2-40B4-BE49-F238E27FC236}">
                <a16:creationId xmlns:a16="http://schemas.microsoft.com/office/drawing/2014/main" id="{2F96BC72-83CE-3567-030F-73E6EB648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188472" y="4175832"/>
            <a:ext cx="3703637" cy="2063750"/>
          </a:xfrm>
          <a:prstGeom prst="roundRect">
            <a:avLst>
              <a:gd name="adj" fmla="val 5129"/>
            </a:avLst>
          </a:prstGeom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Рисунок 24">
            <a:extLst>
              <a:ext uri="{FF2B5EF4-FFF2-40B4-BE49-F238E27FC236}">
                <a16:creationId xmlns:a16="http://schemas.microsoft.com/office/drawing/2014/main" id="{2C6CD060-5363-4E20-9DE3-448AD06C17F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188471" y="1365250"/>
            <a:ext cx="3703638" cy="2063750"/>
          </a:xfrm>
          <a:prstGeom prst="roundRect">
            <a:avLst>
              <a:gd name="adj" fmla="val 7436"/>
            </a:avLst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ru-RU" sz="1800" dirty="0"/>
              <a:t>Изображение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EDB8A62-1E27-4939-BA70-8E9C4AFE12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59"/>
          <a:stretch/>
        </p:blipFill>
        <p:spPr>
          <a:xfrm flipV="1">
            <a:off x="223546" y="3705713"/>
            <a:ext cx="11633490" cy="139066"/>
          </a:xfrm>
          <a:prstGeom prst="roundRect">
            <a:avLst>
              <a:gd name="adj" fmla="val 50000"/>
            </a:avLst>
          </a:prstGeom>
        </p:spPr>
      </p:pic>
      <p:pic>
        <p:nvPicPr>
          <p:cNvPr id="2" name="Рисунок 1" descr="Изображение выглядит как снимок экрана, Цвет электрик, График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C0621A1-8872-0DD8-F25E-5797E2FE030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2" t="23758" r="15415" b="22568"/>
          <a:stretch/>
        </p:blipFill>
        <p:spPr>
          <a:xfrm>
            <a:off x="11342687" y="406003"/>
            <a:ext cx="514350" cy="4090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461A30-4CA2-89CB-D154-CB2D7C5C562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73EE0A-992C-CF4C-E1E7-B126BF730B1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89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тка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31B2953-9F07-7D70-CC7D-43CD58DEEB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1929"/>
          <a:stretch/>
        </p:blipFill>
        <p:spPr>
          <a:xfrm flipV="1">
            <a:off x="10647954" y="2020796"/>
            <a:ext cx="1544046" cy="3313203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6A7E2B8-0530-4E90-99C5-936B8E320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163" r="31235"/>
          <a:stretch/>
        </p:blipFill>
        <p:spPr>
          <a:xfrm flipH="1" flipV="1">
            <a:off x="-2" y="4610422"/>
            <a:ext cx="1828401" cy="2247577"/>
          </a:xfrm>
          <a:prstGeom prst="rect">
            <a:avLst/>
          </a:prstGeom>
        </p:spPr>
      </p:pic>
      <p:sp>
        <p:nvSpPr>
          <p:cNvPr id="12" name="Заголовок 12">
            <a:extLst>
              <a:ext uri="{FF2B5EF4-FFF2-40B4-BE49-F238E27FC236}">
                <a16:creationId xmlns:a16="http://schemas.microsoft.com/office/drawing/2014/main" id="{EA042FC1-C611-F3D8-D746-9F484B388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5" name="Рисунок 24">
            <a:extLst>
              <a:ext uri="{FF2B5EF4-FFF2-40B4-BE49-F238E27FC236}">
                <a16:creationId xmlns:a16="http://schemas.microsoft.com/office/drawing/2014/main" id="{77870940-93A2-7050-97CE-C87A9AC07A6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Номер слайда 30">
            <a:extLst>
              <a:ext uri="{FF2B5EF4-FFF2-40B4-BE49-F238E27FC236}">
                <a16:creationId xmlns:a16="http://schemas.microsoft.com/office/drawing/2014/main" id="{BF61F3B1-D4D4-394C-6DDD-81B4112AE4A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9C4F5B55-B72C-84A6-289F-430F8469172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05901" y="4353868"/>
            <a:ext cx="9511981" cy="1656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B4B68E11-83CC-4036-8364-19B027D5ED4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605362" y="1939949"/>
            <a:ext cx="2913063" cy="2183281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D2A2A7B7-ACAB-4A2E-8224-007B099A520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605362" y="1524001"/>
            <a:ext cx="2913062" cy="415948"/>
          </a:xfrm>
          <a:prstGeom prst="round2SameRect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ru-RU" sz="2000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ru-RU" dirty="0"/>
              <a:t>Заголовок 2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D23ACC64-DC40-4012-8CCB-F3C3B3073DD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904821" y="1939949"/>
            <a:ext cx="2913063" cy="2183281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585AD9BE-C2D9-44F9-ADD3-4849896ED47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305902" y="1939949"/>
            <a:ext cx="2913063" cy="2183281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Объект 2">
            <a:extLst>
              <a:ext uri="{FF2B5EF4-FFF2-40B4-BE49-F238E27FC236}">
                <a16:creationId xmlns:a16="http://schemas.microsoft.com/office/drawing/2014/main" id="{717301F1-F5CC-4B49-B9CC-9F5463B95D0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305902" y="1524001"/>
            <a:ext cx="2913062" cy="415948"/>
          </a:xfrm>
          <a:prstGeom prst="round2SameRect">
            <a:avLst/>
          </a:prstGeom>
          <a:solidFill>
            <a:schemeClr val="bg2"/>
          </a:solidFill>
          <a:ln w="6350">
            <a:solidFill>
              <a:schemeClr val="bg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ru-RU" sz="20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 dirty="0"/>
              <a:t>Заголовок 1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9B40AD27-ED7E-4EE0-A2EC-B164774E9EB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7904821" y="1524001"/>
            <a:ext cx="2913062" cy="415948"/>
          </a:xfrm>
          <a:prstGeom prst="round2SameRect">
            <a:avLst/>
          </a:prstGeom>
          <a:solidFill>
            <a:schemeClr val="bg2"/>
          </a:solidFill>
          <a:ln w="6350">
            <a:solidFill>
              <a:schemeClr val="bg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ru-RU" sz="2000" dirty="0">
                <a:solidFill>
                  <a:schemeClr val="tx2"/>
                </a:solidFill>
              </a:defRPr>
            </a:lvl1pPr>
          </a:lstStyle>
          <a:p>
            <a:pPr marL="0" lvl="0" indent="0" algn="ctr">
              <a:buNone/>
            </a:pPr>
            <a:r>
              <a:rPr lang="ru-RU" dirty="0"/>
              <a:t>Заголовок 3</a:t>
            </a:r>
          </a:p>
        </p:txBody>
      </p:sp>
      <p:pic>
        <p:nvPicPr>
          <p:cNvPr id="2" name="Рисунок 1" descr="Изображение выглядит как снимок экрана, Цвет электрик, График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B8E479C-7C58-C60C-67A0-055D1CDA675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2" t="23758" r="15415" b="22568"/>
          <a:stretch/>
        </p:blipFill>
        <p:spPr>
          <a:xfrm>
            <a:off x="11342687" y="406003"/>
            <a:ext cx="514350" cy="4090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8CEB87-93EC-66F5-CCFA-ED7D81F9695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45C1E4-58B4-A033-17CA-4B13CAF7C2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62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тка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4">
            <a:extLst>
              <a:ext uri="{FF2B5EF4-FFF2-40B4-BE49-F238E27FC236}">
                <a16:creationId xmlns:a16="http://schemas.microsoft.com/office/drawing/2014/main" id="{7E4A9DD1-1090-CBBD-13D6-69624E7AB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D9F8F985-DFEB-4613-A1FD-B74261749BD5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34963" y="1232203"/>
            <a:ext cx="2218356" cy="1989629"/>
          </a:xfrm>
          <a:prstGeom prst="roundRect">
            <a:avLst>
              <a:gd name="adj" fmla="val 2934"/>
            </a:avLst>
          </a:prstGeom>
          <a:noFill/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AE93EA6E-A0BA-4596-8EF5-207A1D09DFE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705719" y="1591771"/>
            <a:ext cx="2218356" cy="1989629"/>
          </a:xfrm>
          <a:prstGeom prst="roundRect">
            <a:avLst>
              <a:gd name="adj" fmla="val 2934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endParaRPr lang="ru-RU" dirty="0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DE9B3488-6B88-4B59-9AA9-90EB708EF88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34963" y="3429000"/>
            <a:ext cx="2218356" cy="1989629"/>
          </a:xfrm>
          <a:prstGeom prst="roundRect">
            <a:avLst>
              <a:gd name="adj" fmla="val 2934"/>
            </a:avLst>
          </a:prstGeo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 dirty="0"/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FCA3BD40-549C-4817-8140-A241AB933854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705719" y="3774092"/>
            <a:ext cx="2218356" cy="1989629"/>
          </a:xfrm>
          <a:prstGeom prst="roundRect">
            <a:avLst>
              <a:gd name="adj" fmla="val 2934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 dirty="0"/>
              <a:t>Фото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4001AEBD-AA4F-43F4-AF20-03C9E061776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2705719" y="5956413"/>
            <a:ext cx="2218356" cy="901587"/>
          </a:xfrm>
          <a:prstGeom prst="roundRect">
            <a:avLst>
              <a:gd name="adj" fmla="val 2934"/>
            </a:avLst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 dirty="0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164294F8-95E2-4402-ACC8-05A2D6E100FC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076475" y="1232203"/>
            <a:ext cx="2218356" cy="1989629"/>
          </a:xfrm>
          <a:prstGeom prst="roundRect">
            <a:avLst>
              <a:gd name="adj" fmla="val 2934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 dirty="0"/>
              <a:t>Фото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6D076514-19C8-482A-B912-5F5128BAE1F4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5076475" y="3414524"/>
            <a:ext cx="2218356" cy="1989629"/>
          </a:xfrm>
          <a:prstGeom prst="roundRect">
            <a:avLst>
              <a:gd name="adj" fmla="val 2934"/>
            </a:avLst>
          </a:prstGeo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 dirty="0"/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FA35DF1A-2670-442C-8627-9F8675CEADE1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076475" y="5596845"/>
            <a:ext cx="2218356" cy="1261155"/>
          </a:xfrm>
          <a:prstGeom prst="roundRect">
            <a:avLst>
              <a:gd name="adj" fmla="val 2934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 dirty="0"/>
              <a:t>Фото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EAD6A90E-6831-4684-A176-FCC78F1E962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447231" y="1591771"/>
            <a:ext cx="2218356" cy="1989629"/>
          </a:xfrm>
          <a:prstGeom prst="roundRect">
            <a:avLst>
              <a:gd name="adj" fmla="val 2934"/>
            </a:avLst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 dirty="0"/>
          </a:p>
        </p:txBody>
      </p:sp>
      <p:sp>
        <p:nvSpPr>
          <p:cNvPr id="25" name="Объект 2">
            <a:extLst>
              <a:ext uri="{FF2B5EF4-FFF2-40B4-BE49-F238E27FC236}">
                <a16:creationId xmlns:a16="http://schemas.microsoft.com/office/drawing/2014/main" id="{7D8F2292-EF97-4C1D-83B5-EE44E130946F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7447231" y="3774092"/>
            <a:ext cx="2218356" cy="1989629"/>
          </a:xfrm>
          <a:prstGeom prst="roundRect">
            <a:avLst>
              <a:gd name="adj" fmla="val 2934"/>
            </a:avLst>
          </a:prstGeom>
          <a:noFill/>
          <a:ln w="6350">
            <a:solidFill>
              <a:schemeClr val="tx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 dirty="0"/>
              <a:t>Текст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EC6C67E1-1CBA-4A3F-99A3-E41D19BD85C0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7447231" y="5956413"/>
            <a:ext cx="2218356" cy="901587"/>
          </a:xfrm>
          <a:prstGeom prst="roundRect">
            <a:avLst>
              <a:gd name="adj" fmla="val 2934"/>
            </a:avLst>
          </a:prstGeo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 dirty="0"/>
          </a:p>
        </p:txBody>
      </p:sp>
      <p:sp>
        <p:nvSpPr>
          <p:cNvPr id="27" name="Объект 2">
            <a:extLst>
              <a:ext uri="{FF2B5EF4-FFF2-40B4-BE49-F238E27FC236}">
                <a16:creationId xmlns:a16="http://schemas.microsoft.com/office/drawing/2014/main" id="{9B6CE807-D89A-428B-A9FB-B0EC29363B17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817987" y="1951339"/>
            <a:ext cx="2218356" cy="1989629"/>
          </a:xfrm>
          <a:prstGeom prst="roundRect">
            <a:avLst>
              <a:gd name="adj" fmla="val 2934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 dirty="0"/>
              <a:t>Фото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07C2643C-F4A5-41A3-870E-0213DC0BD705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817987" y="4133660"/>
            <a:ext cx="2218356" cy="1989629"/>
          </a:xfrm>
          <a:prstGeom prst="roundRect">
            <a:avLst>
              <a:gd name="adj" fmla="val 2934"/>
            </a:avLst>
          </a:prstGeo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 dirty="0"/>
          </a:p>
        </p:txBody>
      </p:sp>
      <p:sp>
        <p:nvSpPr>
          <p:cNvPr id="2" name="Номер слайда 4">
            <a:extLst>
              <a:ext uri="{FF2B5EF4-FFF2-40B4-BE49-F238E27FC236}">
                <a16:creationId xmlns:a16="http://schemas.microsoft.com/office/drawing/2014/main" id="{4AA01B15-3023-5D86-54D9-66B823301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4000" y="6356350"/>
            <a:ext cx="457200" cy="365125"/>
          </a:xfrm>
        </p:spPr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Заголовок 12">
            <a:extLst>
              <a:ext uri="{FF2B5EF4-FFF2-40B4-BE49-F238E27FC236}">
                <a16:creationId xmlns:a16="http://schemas.microsoft.com/office/drawing/2014/main" id="{1B6C249C-4CE2-66BE-2FD2-5EF81790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pic>
        <p:nvPicPr>
          <p:cNvPr id="3" name="Рисунок 2" descr="Изображение выглядит как снимок экрана, Цвет электрик, График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67E4F9E-4340-53E6-E5DE-97E553EB32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2" t="23758" r="15415" b="22568"/>
          <a:stretch/>
        </p:blipFill>
        <p:spPr>
          <a:xfrm>
            <a:off x="11342687" y="406003"/>
            <a:ext cx="514350" cy="4090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693170-427F-06BF-00CB-6CB4921BF1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BDD1DE-EABF-9321-3B0E-1DF0700F734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845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+бл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A8505FA-9322-ABC8-1866-4DAF14305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Рисунок 24">
            <a:extLst>
              <a:ext uri="{FF2B5EF4-FFF2-40B4-BE49-F238E27FC236}">
                <a16:creationId xmlns:a16="http://schemas.microsoft.com/office/drawing/2014/main" id="{7A13E139-6F55-06C8-1559-B1F660B7E3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15" name="Диаграмма 14">
            <a:extLst>
              <a:ext uri="{FF2B5EF4-FFF2-40B4-BE49-F238E27FC236}">
                <a16:creationId xmlns:a16="http://schemas.microsoft.com/office/drawing/2014/main" id="{BAA57EDB-3156-978A-2D95-461896C43BEB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3857625" y="1573213"/>
            <a:ext cx="4476750" cy="4476750"/>
          </a:xfrm>
        </p:spPr>
        <p:txBody>
          <a:bodyPr/>
          <a:lstStyle>
            <a:lvl1pPr marL="0" indent="0">
              <a:buNone/>
              <a:defRPr lang="ru-RU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Диаграмма</a:t>
            </a:r>
          </a:p>
        </p:txBody>
      </p:sp>
      <p:sp>
        <p:nvSpPr>
          <p:cNvPr id="16" name="Объект 32">
            <a:extLst>
              <a:ext uri="{FF2B5EF4-FFF2-40B4-BE49-F238E27FC236}">
                <a16:creationId xmlns:a16="http://schemas.microsoft.com/office/drawing/2014/main" id="{6E107669-AB73-99E4-F61B-B6BBE6C7ECE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34963" y="1573213"/>
            <a:ext cx="3300704" cy="2151062"/>
          </a:xfrm>
          <a:prstGeom prst="roundRect">
            <a:avLst>
              <a:gd name="adj" fmla="val 5129"/>
            </a:avLst>
          </a:prstGeom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Объект 32">
            <a:extLst>
              <a:ext uri="{FF2B5EF4-FFF2-40B4-BE49-F238E27FC236}">
                <a16:creationId xmlns:a16="http://schemas.microsoft.com/office/drawing/2014/main" id="{666EA3EF-1AB5-40A9-81DB-967C13B3F46F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34963" y="3924048"/>
            <a:ext cx="3300704" cy="2151062"/>
          </a:xfrm>
          <a:prstGeom prst="roundRect">
            <a:avLst>
              <a:gd name="adj" fmla="val 5129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Объект 32">
            <a:extLst>
              <a:ext uri="{FF2B5EF4-FFF2-40B4-BE49-F238E27FC236}">
                <a16:creationId xmlns:a16="http://schemas.microsoft.com/office/drawing/2014/main" id="{1055BA4A-885B-290E-D152-C6C07081ED88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556333" y="1573213"/>
            <a:ext cx="3300704" cy="2151062"/>
          </a:xfrm>
          <a:prstGeom prst="roundRect">
            <a:avLst>
              <a:gd name="adj" fmla="val 5129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Объект 32">
            <a:extLst>
              <a:ext uri="{FF2B5EF4-FFF2-40B4-BE49-F238E27FC236}">
                <a16:creationId xmlns:a16="http://schemas.microsoft.com/office/drawing/2014/main" id="{CEEC4CE0-6979-D8DA-171B-22236CAAE1D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556333" y="3924048"/>
            <a:ext cx="3300704" cy="2125915"/>
          </a:xfrm>
          <a:prstGeom prst="roundRect">
            <a:avLst>
              <a:gd name="adj" fmla="val 5129"/>
            </a:avLst>
          </a:prstGeom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Заголовок 12">
            <a:extLst>
              <a:ext uri="{FF2B5EF4-FFF2-40B4-BE49-F238E27FC236}">
                <a16:creationId xmlns:a16="http://schemas.microsoft.com/office/drawing/2014/main" id="{B06B01A7-D275-297F-C4DC-DFCCD06B7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pic>
        <p:nvPicPr>
          <p:cNvPr id="2" name="Рисунок 1" descr="Изображение выглядит как снимок экрана, Цвет электрик, График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710E734-9E7D-6357-1AA2-FB5DE15C90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2" t="23758" r="15415" b="22568"/>
          <a:stretch/>
        </p:blipFill>
        <p:spPr>
          <a:xfrm>
            <a:off x="11342687" y="406003"/>
            <a:ext cx="514350" cy="4090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9769B2-9900-D63C-992F-E3C2140B339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EB80D4-5389-8E36-D4E9-FE2E2D01BB1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871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5">
            <a:extLst>
              <a:ext uri="{FF2B5EF4-FFF2-40B4-BE49-F238E27FC236}">
                <a16:creationId xmlns:a16="http://schemas.microsoft.com/office/drawing/2014/main" id="{637A734D-36B0-F2FB-7EF8-9EFD59E64127}"/>
              </a:ext>
            </a:extLst>
          </p:cNvPr>
          <p:cNvSpPr/>
          <p:nvPr userDrawn="1"/>
        </p:nvSpPr>
        <p:spPr>
          <a:xfrm>
            <a:off x="5534025" y="0"/>
            <a:ext cx="6657975" cy="5941699"/>
          </a:xfrm>
          <a:custGeom>
            <a:avLst/>
            <a:gdLst/>
            <a:ahLst/>
            <a:cxnLst/>
            <a:rect l="l" t="t" r="r" b="b"/>
            <a:pathLst>
              <a:path w="11963400" h="11290300">
                <a:moveTo>
                  <a:pt x="11963028" y="11289792"/>
                </a:moveTo>
                <a:lnTo>
                  <a:pt x="0" y="11289792"/>
                </a:lnTo>
                <a:lnTo>
                  <a:pt x="6518165" y="0"/>
                </a:lnTo>
                <a:lnTo>
                  <a:pt x="11963015" y="0"/>
                </a:lnTo>
                <a:lnTo>
                  <a:pt x="11963028" y="11289792"/>
                </a:lnTo>
                <a:close/>
              </a:path>
            </a:pathLst>
          </a:custGeom>
          <a:solidFill>
            <a:srgbClr val="E6E9EB"/>
          </a:solidFill>
        </p:spPr>
        <p:txBody>
          <a:bodyPr wrap="square" lIns="0" tIns="0" rIns="0" bIns="0" rtlCol="0"/>
          <a:lstStyle/>
          <a:p>
            <a:endParaRPr sz="1092" dirty="0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C931A0E0-8FAE-8481-17EF-94DF57AC1BA8}"/>
              </a:ext>
            </a:extLst>
          </p:cNvPr>
          <p:cNvSpPr/>
          <p:nvPr userDrawn="1"/>
        </p:nvSpPr>
        <p:spPr>
          <a:xfrm>
            <a:off x="0" y="265384"/>
            <a:ext cx="12192000" cy="1668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F3069FE-14F8-3583-14C6-ADCB75EEEF71}"/>
              </a:ext>
            </a:extLst>
          </p:cNvPr>
          <p:cNvSpPr/>
          <p:nvPr userDrawn="1"/>
        </p:nvSpPr>
        <p:spPr>
          <a:xfrm>
            <a:off x="6838950" y="3679461"/>
            <a:ext cx="5353050" cy="2262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3" name="object 3">
            <a:extLst>
              <a:ext uri="{FF2B5EF4-FFF2-40B4-BE49-F238E27FC236}">
                <a16:creationId xmlns:a16="http://schemas.microsoft.com/office/drawing/2014/main" id="{00BB84BD-B66C-2FF9-788C-7C5398E225AD}"/>
              </a:ext>
            </a:extLst>
          </p:cNvPr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"/>
          <a:stretch/>
        </p:blipFill>
        <p:spPr>
          <a:xfrm>
            <a:off x="492249" y="3679461"/>
            <a:ext cx="6429960" cy="2262238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6ED1A5A8-03A0-5B90-3E77-2150FAC40B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3637"/>
          <a:stretch/>
        </p:blipFill>
        <p:spPr>
          <a:xfrm flipH="1">
            <a:off x="-1" y="2978627"/>
            <a:ext cx="1569159" cy="2262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853AF3-36C9-B168-C524-089E955D8F94}"/>
              </a:ext>
            </a:extLst>
          </p:cNvPr>
          <p:cNvSpPr txBox="1"/>
          <p:nvPr userDrawn="1"/>
        </p:nvSpPr>
        <p:spPr>
          <a:xfrm>
            <a:off x="704919" y="916301"/>
            <a:ext cx="574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Спасибо за внимание!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77A2E3-4ED0-9E99-BC43-1592FEFEB4CF}"/>
              </a:ext>
            </a:extLst>
          </p:cNvPr>
          <p:cNvSpPr txBox="1"/>
          <p:nvPr userDrawn="1"/>
        </p:nvSpPr>
        <p:spPr>
          <a:xfrm>
            <a:off x="404997" y="6041198"/>
            <a:ext cx="156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www.sfedu.ru</a:t>
            </a:r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76312938-D40A-45A2-6AC5-CEAEBFB59C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8715" y="4993391"/>
            <a:ext cx="3225533" cy="559023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Фамилия Имя</a:t>
            </a:r>
            <a:endParaRPr lang="en-US" dirty="0"/>
          </a:p>
          <a:p>
            <a:r>
              <a:rPr lang="ru-RU" dirty="0"/>
              <a:t>Отчество</a:t>
            </a:r>
          </a:p>
        </p:txBody>
      </p:sp>
      <p:sp>
        <p:nvSpPr>
          <p:cNvPr id="7" name="Текст 42">
            <a:extLst>
              <a:ext uri="{FF2B5EF4-FFF2-40B4-BE49-F238E27FC236}">
                <a16:creationId xmlns:a16="http://schemas.microsoft.com/office/drawing/2014/main" id="{7D9FE35D-7D40-C782-794F-50B51DEF8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4837" y="5617706"/>
            <a:ext cx="3225533" cy="253754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3C061B65-D2D1-4042-A899-892E1E7EA97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96550" y="4414135"/>
            <a:ext cx="1457325" cy="1457325"/>
          </a:xfrm>
          <a:prstGeom prst="roundRect">
            <a:avLst>
              <a:gd name="adj" fmla="val 4902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Место для Вашего </a:t>
            </a:r>
            <a:r>
              <a:rPr lang="en-US" dirty="0"/>
              <a:t>QR</a:t>
            </a:r>
            <a:endParaRPr lang="ru-RU" dirty="0"/>
          </a:p>
        </p:txBody>
      </p:sp>
      <p:pic>
        <p:nvPicPr>
          <p:cNvPr id="9" name="Рисунок 8" descr="Изображение выглядит как снимок экрана, Шрифт, График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D42C1B1-5D65-A208-BEC2-1A459B4C9D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026" y="998100"/>
            <a:ext cx="1570646" cy="21022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D173C82-740B-DEF2-F514-DF6E7046996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2919" y="622300"/>
            <a:ext cx="950491" cy="87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1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pos="211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orient="horz" pos="34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2E6D2E-8AAF-12E0-EF4B-35C3622A3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59"/>
          <a:stretch/>
        </p:blipFill>
        <p:spPr>
          <a:xfrm flipV="1">
            <a:off x="516123" y="6464709"/>
            <a:ext cx="11513951" cy="137637"/>
          </a:xfrm>
          <a:prstGeom prst="roundRect">
            <a:avLst>
              <a:gd name="adj" fmla="val 50000"/>
            </a:avLst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2308E7-FDA8-8740-2F13-98B62147E8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1" r="1517" b="121"/>
          <a:stretch/>
        </p:blipFill>
        <p:spPr>
          <a:xfrm>
            <a:off x="8483739" y="0"/>
            <a:ext cx="3708261" cy="4686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726989-7397-19B6-FB1A-87905473768A}"/>
              </a:ext>
            </a:extLst>
          </p:cNvPr>
          <p:cNvSpPr txBox="1"/>
          <p:nvPr userDrawn="1"/>
        </p:nvSpPr>
        <p:spPr>
          <a:xfrm>
            <a:off x="704919" y="2695452"/>
            <a:ext cx="574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Спасибо за внимание!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77B014-9CB0-0BB1-BA57-242ACC447DB9}"/>
              </a:ext>
            </a:extLst>
          </p:cNvPr>
          <p:cNvSpPr txBox="1"/>
          <p:nvPr userDrawn="1"/>
        </p:nvSpPr>
        <p:spPr>
          <a:xfrm>
            <a:off x="404997" y="6041198"/>
            <a:ext cx="156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www.sfedu.ru</a:t>
            </a:r>
            <a:endParaRPr lang="ru-RU" dirty="0"/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6FD0E851-8995-542B-9060-3550513A6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8715" y="5456056"/>
            <a:ext cx="3225533" cy="559023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Фамилия Имя</a:t>
            </a:r>
            <a:endParaRPr lang="en-US" dirty="0"/>
          </a:p>
          <a:p>
            <a:r>
              <a:rPr lang="ru-RU" dirty="0"/>
              <a:t>Отчество</a:t>
            </a:r>
          </a:p>
        </p:txBody>
      </p:sp>
      <p:sp>
        <p:nvSpPr>
          <p:cNvPr id="16" name="Текст 42">
            <a:extLst>
              <a:ext uri="{FF2B5EF4-FFF2-40B4-BE49-F238E27FC236}">
                <a16:creationId xmlns:a16="http://schemas.microsoft.com/office/drawing/2014/main" id="{5D196F2F-AA6F-01CA-4E20-A4833AAEB4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8714" y="6080371"/>
            <a:ext cx="3225533" cy="253754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3" name="Рисунок 13">
            <a:extLst>
              <a:ext uri="{FF2B5EF4-FFF2-40B4-BE49-F238E27FC236}">
                <a16:creationId xmlns:a16="http://schemas.microsoft.com/office/drawing/2014/main" id="{5A6B9C6A-6136-40E1-B792-554875A18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96550" y="4876800"/>
            <a:ext cx="1457325" cy="1457325"/>
          </a:xfrm>
          <a:prstGeom prst="roundRect">
            <a:avLst>
              <a:gd name="adj" fmla="val 8170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ru-RU" dirty="0"/>
              <a:t>Место для Вашего </a:t>
            </a:r>
            <a:r>
              <a:rPr lang="en-US" dirty="0"/>
              <a:t>QR</a:t>
            </a:r>
            <a:endParaRPr lang="ru-RU" dirty="0"/>
          </a:p>
        </p:txBody>
      </p:sp>
      <p:pic>
        <p:nvPicPr>
          <p:cNvPr id="2" name="Рисунок 1" descr="Изображение выглядит как снимок экрана, Шрифт, График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AFBEB87-CC03-7C60-9CC0-252CCFB2653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026" y="998100"/>
            <a:ext cx="1570646" cy="21022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7BFC9A-67D8-9902-58D8-0FE51E3B0D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919" y="578584"/>
            <a:ext cx="998081" cy="91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791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24">
            <a:extLst>
              <a:ext uri="{FF2B5EF4-FFF2-40B4-BE49-F238E27FC236}">
                <a16:creationId xmlns:a16="http://schemas.microsoft.com/office/drawing/2014/main" id="{8D699479-5AA7-4665-8013-FE6C9DDC82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" name="Рисунок 1" descr="Изображение выглядит как снимок экрана, Цвет электрик, График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47BBA15-A9B5-0F48-D5AB-FCE5A95701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2" t="23758" r="15415" b="22568"/>
          <a:stretch/>
        </p:blipFill>
        <p:spPr>
          <a:xfrm>
            <a:off x="11342687" y="406003"/>
            <a:ext cx="514350" cy="4090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8F209-D1CA-4CA7-9DF1-ED06056C1D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  <p:sp>
        <p:nvSpPr>
          <p:cNvPr id="6" name="Заголовок 12">
            <a:extLst>
              <a:ext uri="{FF2B5EF4-FFF2-40B4-BE49-F238E27FC236}">
                <a16:creationId xmlns:a16="http://schemas.microsoft.com/office/drawing/2014/main" id="{6DC54C6B-5D50-49D7-805F-1202A1EE06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9021228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33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бъект 2">
            <a:extLst>
              <a:ext uri="{FF2B5EF4-FFF2-40B4-BE49-F238E27FC236}">
                <a16:creationId xmlns:a16="http://schemas.microsoft.com/office/drawing/2014/main" id="{C51E33D4-E2A6-4EB3-8294-4940397DBEB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086907" y="1936511"/>
            <a:ext cx="4479925" cy="4214813"/>
          </a:xfrm>
          <a:prstGeom prst="roundRect">
            <a:avLst>
              <a:gd name="adj" fmla="val 2934"/>
            </a:avLst>
          </a:prstGeom>
          <a:solidFill>
            <a:schemeClr val="accent4">
              <a:lumMod val="20000"/>
              <a:lumOff val="80000"/>
              <a:alpha val="30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362D1104-EB8B-4820-AD90-FC2E1D56AD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64145" y="1808284"/>
            <a:ext cx="4479925" cy="4214813"/>
          </a:xfrm>
          <a:prstGeom prst="roundRect">
            <a:avLst>
              <a:gd name="adj" fmla="val 2934"/>
            </a:avLst>
          </a:prstGeom>
          <a:solidFill>
            <a:schemeClr val="accent4">
              <a:lumMod val="20000"/>
              <a:lumOff val="80000"/>
              <a:alpha val="48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6A3DC886-914D-44D2-9BC0-7EB5D5395A8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841383" y="1683529"/>
            <a:ext cx="4479925" cy="4214813"/>
          </a:xfrm>
          <a:prstGeom prst="roundRect">
            <a:avLst>
              <a:gd name="adj" fmla="val 2934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1E9984-E201-5D45-95C1-BEEB158192E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9895" y="1808284"/>
            <a:ext cx="5872454" cy="435897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BE0B6-9569-A57E-19AB-FBE44229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B555A37F-8FE8-44E3-F7B1-6557785A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74BFB3D-463A-4E1C-91A1-F5E988BD4B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23545" y="1120780"/>
            <a:ext cx="5872455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Рисунок 26">
            <a:extLst>
              <a:ext uri="{FF2B5EF4-FFF2-40B4-BE49-F238E27FC236}">
                <a16:creationId xmlns:a16="http://schemas.microsoft.com/office/drawing/2014/main" id="{98D39BAE-B720-4BF6-856A-F71FA20F948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18621" y="1526223"/>
            <a:ext cx="4480167" cy="4214813"/>
          </a:xfrm>
          <a:prstGeom prst="roundRect">
            <a:avLst>
              <a:gd name="adj" fmla="val 3334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Место для изображения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5B8107-F90E-D1EB-9950-76D6E53118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5E82B-0674-B2C1-7A70-B3232BC649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7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CB4308E-CAB7-432E-B7B2-2CDEFF529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E72AB6B4-E71D-42A7-A2AF-BBC67A7C647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4963" y="1261722"/>
            <a:ext cx="4562995" cy="4552547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100000">
                <a:schemeClr val="accent1"/>
              </a:gs>
              <a:gs pos="51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57F4030C-2DBA-43E9-BAD8-6F060F1F842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34017" y="1345048"/>
            <a:ext cx="4469222" cy="4469221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8" name="Заголовок 12">
            <a:extLst>
              <a:ext uri="{FF2B5EF4-FFF2-40B4-BE49-F238E27FC236}">
                <a16:creationId xmlns:a16="http://schemas.microsoft.com/office/drawing/2014/main" id="{A8B2720A-1500-42C9-B97D-51BF411AF0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1" name="Рисунок 24">
            <a:extLst>
              <a:ext uri="{FF2B5EF4-FFF2-40B4-BE49-F238E27FC236}">
                <a16:creationId xmlns:a16="http://schemas.microsoft.com/office/drawing/2014/main" id="{F8FD6BD3-B579-4DB7-B8B1-FAC5C56CFB7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BE7C8A8E-5FD7-44B7-A64E-E2BAE5ED4B5A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743700" y="1510787"/>
            <a:ext cx="1781175" cy="1156213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3142B16B-2A54-41A4-A19D-FB8C9831D312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5294889" y="1510785"/>
            <a:ext cx="1238250" cy="1156213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Иконка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92E05143-88F7-4170-8F1A-0DEDA0975998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8192511" y="3034788"/>
            <a:ext cx="1781175" cy="1156213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FDB9CB8A-D538-4667-BE73-7E2C58215FBB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6743700" y="3034786"/>
            <a:ext cx="1238250" cy="1156213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Иконка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7BEE7A26-8C51-47EF-BE1C-A6FC7B6EF762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9108832" y="4558785"/>
            <a:ext cx="1781175" cy="1156213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1E3E8B25-267C-4C5A-B001-6E9DA49FFA00}"/>
              </a:ext>
            </a:extLst>
          </p:cNvPr>
          <p:cNvSpPr>
            <a:spLocks noGrp="1"/>
          </p:cNvSpPr>
          <p:nvPr>
            <p:ph idx="49" hasCustomPrompt="1"/>
          </p:nvPr>
        </p:nvSpPr>
        <p:spPr>
          <a:xfrm>
            <a:off x="7660021" y="4558783"/>
            <a:ext cx="1238250" cy="1156213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Иконка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BBDAB8-51CB-2BED-A091-A7EBA083BB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F59E24-11BF-F89D-8A38-86177E35C5D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0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лефон+фот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51112709-C98D-41B1-D018-9FA9C4A758F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06500" y="1860296"/>
            <a:ext cx="3241675" cy="5614953"/>
          </a:xfrm>
          <a:custGeom>
            <a:avLst/>
            <a:gdLst>
              <a:gd name="connsiteX0" fmla="*/ 0 w 3146425"/>
              <a:gd name="connsiteY0" fmla="*/ 441727 h 5614953"/>
              <a:gd name="connsiteX1" fmla="*/ 441727 w 3146425"/>
              <a:gd name="connsiteY1" fmla="*/ 0 h 5614953"/>
              <a:gd name="connsiteX2" fmla="*/ 2704698 w 3146425"/>
              <a:gd name="connsiteY2" fmla="*/ 0 h 5614953"/>
              <a:gd name="connsiteX3" fmla="*/ 3146425 w 3146425"/>
              <a:gd name="connsiteY3" fmla="*/ 441727 h 5614953"/>
              <a:gd name="connsiteX4" fmla="*/ 3146425 w 3146425"/>
              <a:gd name="connsiteY4" fmla="*/ 5173226 h 5614953"/>
              <a:gd name="connsiteX5" fmla="*/ 2704698 w 3146425"/>
              <a:gd name="connsiteY5" fmla="*/ 5614953 h 5614953"/>
              <a:gd name="connsiteX6" fmla="*/ 441727 w 3146425"/>
              <a:gd name="connsiteY6" fmla="*/ 5614953 h 5614953"/>
              <a:gd name="connsiteX7" fmla="*/ 0 w 3146425"/>
              <a:gd name="connsiteY7" fmla="*/ 5173226 h 5614953"/>
              <a:gd name="connsiteX8" fmla="*/ 0 w 3146425"/>
              <a:gd name="connsiteY8" fmla="*/ 441727 h 5614953"/>
              <a:gd name="connsiteX0" fmla="*/ 95250 w 3241675"/>
              <a:gd name="connsiteY0" fmla="*/ 441727 h 5614953"/>
              <a:gd name="connsiteX1" fmla="*/ 536977 w 3241675"/>
              <a:gd name="connsiteY1" fmla="*/ 0 h 5614953"/>
              <a:gd name="connsiteX2" fmla="*/ 2799948 w 3241675"/>
              <a:gd name="connsiteY2" fmla="*/ 0 h 5614953"/>
              <a:gd name="connsiteX3" fmla="*/ 3241675 w 3241675"/>
              <a:gd name="connsiteY3" fmla="*/ 441727 h 5614953"/>
              <a:gd name="connsiteX4" fmla="*/ 3241675 w 3241675"/>
              <a:gd name="connsiteY4" fmla="*/ 5173226 h 5614953"/>
              <a:gd name="connsiteX5" fmla="*/ 2799948 w 3241675"/>
              <a:gd name="connsiteY5" fmla="*/ 5614953 h 5614953"/>
              <a:gd name="connsiteX6" fmla="*/ 536977 w 3241675"/>
              <a:gd name="connsiteY6" fmla="*/ 5614953 h 5614953"/>
              <a:gd name="connsiteX7" fmla="*/ 0 w 3241675"/>
              <a:gd name="connsiteY7" fmla="*/ 5182751 h 5614953"/>
              <a:gd name="connsiteX8" fmla="*/ 95250 w 3241675"/>
              <a:gd name="connsiteY8" fmla="*/ 441727 h 561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1675" h="5614953">
                <a:moveTo>
                  <a:pt x="95250" y="441727"/>
                </a:moveTo>
                <a:cubicBezTo>
                  <a:pt x="95250" y="197768"/>
                  <a:pt x="293018" y="0"/>
                  <a:pt x="536977" y="0"/>
                </a:cubicBezTo>
                <a:lnTo>
                  <a:pt x="2799948" y="0"/>
                </a:lnTo>
                <a:cubicBezTo>
                  <a:pt x="3043907" y="0"/>
                  <a:pt x="3241675" y="197768"/>
                  <a:pt x="3241675" y="441727"/>
                </a:cubicBezTo>
                <a:lnTo>
                  <a:pt x="3241675" y="5173226"/>
                </a:lnTo>
                <a:cubicBezTo>
                  <a:pt x="3241675" y="5417185"/>
                  <a:pt x="3043907" y="5614953"/>
                  <a:pt x="2799948" y="5614953"/>
                </a:cubicBezTo>
                <a:lnTo>
                  <a:pt x="536977" y="5614953"/>
                </a:lnTo>
                <a:cubicBezTo>
                  <a:pt x="293018" y="5614953"/>
                  <a:pt x="0" y="5426710"/>
                  <a:pt x="0" y="5182751"/>
                </a:cubicBezTo>
                <a:cubicBezTo>
                  <a:pt x="0" y="3605585"/>
                  <a:pt x="95250" y="2018893"/>
                  <a:pt x="95250" y="441727"/>
                </a:cubicBezTo>
                <a:close/>
              </a:path>
            </a:pathLst>
          </a:custGeom>
          <a:ln>
            <a:solidFill>
              <a:schemeClr val="tx2"/>
            </a:solidFill>
          </a:ln>
          <a:scene3d>
            <a:camera prst="isometricOffAxis1Right">
              <a:rot lat="1080000" lon="2880000" rev="1440000"/>
            </a:camera>
            <a:lightRig rig="threePt" dir="t"/>
          </a:scene3d>
        </p:spPr>
        <p:txBody>
          <a:bodyPr lIns="72000"/>
          <a:lstStyle>
            <a:lvl1pPr marL="0" indent="0">
              <a:buNone/>
              <a:defRPr>
                <a:ln>
                  <a:noFill/>
                </a:ln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C51E33D4-E2A6-4EB3-8294-4940397DBEB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777961" y="4853557"/>
            <a:ext cx="6079076" cy="1347218"/>
          </a:xfrm>
          <a:prstGeom prst="roundRect">
            <a:avLst>
              <a:gd name="adj" fmla="val 2934"/>
            </a:avLst>
          </a:prstGeom>
          <a:gradFill>
            <a:gsLst>
              <a:gs pos="0">
                <a:srgbClr val="7030A0">
                  <a:alpha val="70000"/>
                </a:srgbClr>
              </a:gs>
              <a:gs pos="51000">
                <a:schemeClr val="accent3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BE0B6-9569-A57E-19AB-FBE44229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B555A37F-8FE8-44E3-F7B1-6557785A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442027D7-2357-DCE0-B10C-BCBBC5B113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74BFB3D-463A-4E1C-91A1-F5E988BD4B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23546" y="1120780"/>
            <a:ext cx="4477838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362D1104-EB8B-4820-AD90-FC2E1D56AD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55199" y="4725330"/>
            <a:ext cx="6079076" cy="1347218"/>
          </a:xfrm>
          <a:prstGeom prst="roundRect">
            <a:avLst>
              <a:gd name="adj" fmla="val 2934"/>
            </a:avLst>
          </a:prstGeom>
          <a:gradFill>
            <a:gsLst>
              <a:gs pos="0">
                <a:srgbClr val="7030A0">
                  <a:alpha val="50000"/>
                </a:srgbClr>
              </a:gs>
              <a:gs pos="51000">
                <a:schemeClr val="accent3">
                  <a:alpha val="5000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6A3DC886-914D-44D2-9BC0-7EB5D5395A8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532437" y="4600575"/>
            <a:ext cx="6079076" cy="1347218"/>
          </a:xfrm>
          <a:prstGeom prst="roundRect">
            <a:avLst>
              <a:gd name="adj" fmla="val 2934"/>
            </a:avLst>
          </a:prstGeom>
          <a:gradFill flip="none" rotWithShape="1">
            <a:gsLst>
              <a:gs pos="0">
                <a:srgbClr val="7030A0"/>
              </a:gs>
              <a:gs pos="51000">
                <a:schemeClr val="accent3"/>
              </a:gs>
              <a:gs pos="100000">
                <a:schemeClr val="accent1"/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Ваш текст</a:t>
            </a:r>
          </a:p>
        </p:txBody>
      </p:sp>
      <p:sp>
        <p:nvSpPr>
          <p:cNvPr id="33" name="Рисунок 31">
            <a:extLst>
              <a:ext uri="{FF2B5EF4-FFF2-40B4-BE49-F238E27FC236}">
                <a16:creationId xmlns:a16="http://schemas.microsoft.com/office/drawing/2014/main" id="{DEC98D6F-4B4C-8557-59C2-718FAD45A78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564562" y="1403484"/>
            <a:ext cx="2778378" cy="2778379"/>
          </a:xfrm>
          <a:prstGeom prst="roundRect">
            <a:avLst>
              <a:gd name="adj" fmla="val 5471"/>
            </a:avLst>
          </a:prstGeom>
          <a:noFill/>
          <a:ln w="6350"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endParaRPr lang="ru-RU" dirty="0"/>
          </a:p>
        </p:txBody>
      </p:sp>
      <p:sp>
        <p:nvSpPr>
          <p:cNvPr id="35" name="Рисунок 31">
            <a:extLst>
              <a:ext uri="{FF2B5EF4-FFF2-40B4-BE49-F238E27FC236}">
                <a16:creationId xmlns:a16="http://schemas.microsoft.com/office/drawing/2014/main" id="{AF900F86-BE10-86F9-F220-EA51029712D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684043" y="1403483"/>
            <a:ext cx="2778378" cy="2778379"/>
          </a:xfrm>
          <a:prstGeom prst="roundRect">
            <a:avLst>
              <a:gd name="adj" fmla="val 5471"/>
            </a:avLst>
          </a:prstGeom>
          <a:noFill/>
          <a:ln w="6350"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endParaRPr lang="ru-RU" dirty="0"/>
          </a:p>
        </p:txBody>
      </p:sp>
      <p:sp>
        <p:nvSpPr>
          <p:cNvPr id="36" name="Рисунок 31">
            <a:extLst>
              <a:ext uri="{FF2B5EF4-FFF2-40B4-BE49-F238E27FC236}">
                <a16:creationId xmlns:a16="http://schemas.microsoft.com/office/drawing/2014/main" id="{BB631865-499B-9CA9-1990-CCC882BA117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803524" y="1403482"/>
            <a:ext cx="2778378" cy="2778379"/>
          </a:xfrm>
          <a:prstGeom prst="roundRect">
            <a:avLst>
              <a:gd name="adj" fmla="val 5471"/>
            </a:avLst>
          </a:prstGeom>
          <a:noFill/>
          <a:ln w="6350"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endParaRPr lang="ru-RU" dirty="0"/>
          </a:p>
        </p:txBody>
      </p:sp>
      <p:pic>
        <p:nvPicPr>
          <p:cNvPr id="1028" name="Picture 4" descr="Стрелка – Бесплатные иконки: ui">
            <a:extLst>
              <a:ext uri="{FF2B5EF4-FFF2-40B4-BE49-F238E27FC236}">
                <a16:creationId xmlns:a16="http://schemas.microsoft.com/office/drawing/2014/main" id="{0BBE19F5-EB18-C44C-705F-FAE23B44FF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20383" y="2602171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Стрелка – Бесплатные иконки: ui">
            <a:extLst>
              <a:ext uri="{FF2B5EF4-FFF2-40B4-BE49-F238E27FC236}">
                <a16:creationId xmlns:a16="http://schemas.microsoft.com/office/drawing/2014/main" id="{AE36051D-02BA-56A3-CDBE-50418F8642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1780881" y="2411671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7DA27A-1F37-7652-37AF-4DB275E22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F27D57-35F7-4E43-1DA6-D05E185C03B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74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CC2505-9362-A2AE-D6E5-0851F7C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24">
            <a:extLst>
              <a:ext uri="{FF2B5EF4-FFF2-40B4-BE49-F238E27FC236}">
                <a16:creationId xmlns:a16="http://schemas.microsoft.com/office/drawing/2014/main" id="{7E4A9DD1-1090-CBBD-13D6-69624E7AB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B35FED-E722-6913-0E69-47072BE209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2" y="1681777"/>
            <a:ext cx="9418637" cy="159609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6F3D4DE2-7C6B-08EB-4DA9-E3CDF56D859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34963" y="1044566"/>
            <a:ext cx="9418637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6152CD4-FA2D-9AB2-6C35-1A9AB3CEB9EC}"/>
              </a:ext>
            </a:extLst>
          </p:cNvPr>
          <p:cNvSpPr/>
          <p:nvPr userDrawn="1"/>
        </p:nvSpPr>
        <p:spPr>
          <a:xfrm>
            <a:off x="0" y="3533775"/>
            <a:ext cx="12192000" cy="33242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EE66033E-FFB6-2F8B-4D01-BD46DD6FED60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34961" y="4479012"/>
            <a:ext cx="9418637" cy="159609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34117592-9126-2DD3-72C0-D4AB330414A0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4962" y="3841801"/>
            <a:ext cx="9418637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Заголовок 12">
            <a:extLst>
              <a:ext uri="{FF2B5EF4-FFF2-40B4-BE49-F238E27FC236}">
                <a16:creationId xmlns:a16="http://schemas.microsoft.com/office/drawing/2014/main" id="{CD358BA1-D39F-491C-9E77-DD71B6CC66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2EF6B8-354D-7BD2-1526-DFA7A126C8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5B08DD-E0D5-DD49-E7A5-3CE9BC741E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6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CC2505-9362-A2AE-D6E5-0851F7C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24">
            <a:extLst>
              <a:ext uri="{FF2B5EF4-FFF2-40B4-BE49-F238E27FC236}">
                <a16:creationId xmlns:a16="http://schemas.microsoft.com/office/drawing/2014/main" id="{7E4A9DD1-1090-CBBD-13D6-69624E7AB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20" name="Объект 13">
            <a:extLst>
              <a:ext uri="{FF2B5EF4-FFF2-40B4-BE49-F238E27FC236}">
                <a16:creationId xmlns:a16="http://schemas.microsoft.com/office/drawing/2014/main" id="{6332D3AB-F318-48F5-853F-55D321BDC28B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17960" y="1038225"/>
            <a:ext cx="11650493" cy="5132135"/>
          </a:xfrm>
          <a:prstGeom prst="roundRect">
            <a:avLst>
              <a:gd name="adj" fmla="val 120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1800">
                <a:noFill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D623BE-007A-46D4-ABB2-30B1A640F5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14350" y="1266825"/>
            <a:ext cx="11258550" cy="1028700"/>
          </a:xfrm>
          <a:prstGeom prst="roundRect">
            <a:avLst>
              <a:gd name="adj" fmla="val 13889"/>
            </a:avLst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ru-RU" dirty="0"/>
              <a:t>Текс</a:t>
            </a:r>
          </a:p>
        </p:txBody>
      </p:sp>
      <p:sp>
        <p:nvSpPr>
          <p:cNvPr id="18" name="Объект 3">
            <a:extLst>
              <a:ext uri="{FF2B5EF4-FFF2-40B4-BE49-F238E27FC236}">
                <a16:creationId xmlns:a16="http://schemas.microsoft.com/office/drawing/2014/main" id="{53003A1F-E6BD-40B7-9602-BABEB830A13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14350" y="2447925"/>
            <a:ext cx="11258550" cy="1028700"/>
          </a:xfrm>
          <a:prstGeom prst="roundRect">
            <a:avLst>
              <a:gd name="adj" fmla="val 13889"/>
            </a:avLst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D219053F-C232-473C-80D0-3809F1088910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514350" y="3629025"/>
            <a:ext cx="11258550" cy="1028700"/>
          </a:xfrm>
          <a:prstGeom prst="roundRect">
            <a:avLst>
              <a:gd name="adj" fmla="val 13889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7ADEA596-18A6-4847-8D87-48F8A23BB6F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514350" y="4810125"/>
            <a:ext cx="11258550" cy="1028700"/>
          </a:xfrm>
          <a:prstGeom prst="roundRect">
            <a:avLst>
              <a:gd name="adj" fmla="val 13889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1BEBD988-5896-4444-B03A-8A1FCBDAA7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19275" y="1341136"/>
            <a:ext cx="985837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DC024334-96C6-4B2E-829A-81EDEAEF1F84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1819275" y="2520925"/>
            <a:ext cx="985837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083B0D35-CD51-440F-85A0-BFD8CD831C3D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1819275" y="3700714"/>
            <a:ext cx="985837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B6BF8D94-1891-4904-8428-0449ADC55F52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1819275" y="4880503"/>
            <a:ext cx="985837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3C858889-B31B-4EF5-8D96-929FED763A6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16" y="133459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4" name="Объект 2">
            <a:extLst>
              <a:ext uri="{FF2B5EF4-FFF2-40B4-BE49-F238E27FC236}">
                <a16:creationId xmlns:a16="http://schemas.microsoft.com/office/drawing/2014/main" id="{28D8D54D-2648-4C90-9941-AAE94CF83B5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16" y="252092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62693642-CD19-4E64-A902-DF077FDDFE3F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09616" y="370725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6" name="Объект 2">
            <a:extLst>
              <a:ext uri="{FF2B5EF4-FFF2-40B4-BE49-F238E27FC236}">
                <a16:creationId xmlns:a16="http://schemas.microsoft.com/office/drawing/2014/main" id="{B149EF0E-AE78-4233-A1A3-3FDDC0253BB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09616" y="489358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1" name="Заголовок 12">
            <a:extLst>
              <a:ext uri="{FF2B5EF4-FFF2-40B4-BE49-F238E27FC236}">
                <a16:creationId xmlns:a16="http://schemas.microsoft.com/office/drawing/2014/main" id="{D2278F04-B6D8-4FB6-AF86-361877F4E4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DAC46B-C309-0322-56F2-2C68BE56DE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2C8131-0478-4066-84AB-74EE8087385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49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и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Объект 3">
            <a:extLst>
              <a:ext uri="{FF2B5EF4-FFF2-40B4-BE49-F238E27FC236}">
                <a16:creationId xmlns:a16="http://schemas.microsoft.com/office/drawing/2014/main" id="{D88FCD62-D93B-46D9-A773-11C691552B6B}"/>
              </a:ext>
            </a:extLst>
          </p:cNvPr>
          <p:cNvSpPr>
            <a:spLocks noGrp="1"/>
          </p:cNvSpPr>
          <p:nvPr>
            <p:ph sz="quarter" idx="43"/>
          </p:nvPr>
        </p:nvSpPr>
        <p:spPr>
          <a:xfrm>
            <a:off x="514350" y="1200437"/>
            <a:ext cx="5581650" cy="1028700"/>
          </a:xfrm>
          <a:prstGeom prst="roundRect">
            <a:avLst>
              <a:gd name="adj" fmla="val 13889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CC2505-9362-A2AE-D6E5-0851F7C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24">
            <a:extLst>
              <a:ext uri="{FF2B5EF4-FFF2-40B4-BE49-F238E27FC236}">
                <a16:creationId xmlns:a16="http://schemas.microsoft.com/office/drawing/2014/main" id="{7E4A9DD1-1090-CBBD-13D6-69624E7AB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" name="Объект 3">
            <a:extLst>
              <a:ext uri="{FF2B5EF4-FFF2-40B4-BE49-F238E27FC236}">
                <a16:creationId xmlns:a16="http://schemas.microsoft.com/office/drawing/2014/main" id="{53003A1F-E6BD-40B7-9602-BABEB830A13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14350" y="2447925"/>
            <a:ext cx="5581650" cy="1028700"/>
          </a:xfrm>
          <a:prstGeom prst="roundRect">
            <a:avLst>
              <a:gd name="adj" fmla="val 13889"/>
            </a:avLst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7ADEA596-18A6-4847-8D87-48F8A23BB6F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514350" y="4810125"/>
            <a:ext cx="5581650" cy="1028700"/>
          </a:xfrm>
          <a:prstGeom prst="roundRect">
            <a:avLst>
              <a:gd name="adj" fmla="val 13889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1BEBD988-5896-4444-B03A-8A1FCBDAA7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19275" y="1264875"/>
            <a:ext cx="416242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DC024334-96C6-4B2E-829A-81EDEAEF1F84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1819275" y="2520925"/>
            <a:ext cx="416242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B6BF8D94-1891-4904-8428-0449ADC55F52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1819275" y="4880503"/>
            <a:ext cx="416242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3C858889-B31B-4EF5-8D96-929FED763A6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16" y="1258334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4" name="Объект 2">
            <a:extLst>
              <a:ext uri="{FF2B5EF4-FFF2-40B4-BE49-F238E27FC236}">
                <a16:creationId xmlns:a16="http://schemas.microsoft.com/office/drawing/2014/main" id="{28D8D54D-2648-4C90-9941-AAE94CF83B5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16" y="252092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6" name="Объект 2">
            <a:extLst>
              <a:ext uri="{FF2B5EF4-FFF2-40B4-BE49-F238E27FC236}">
                <a16:creationId xmlns:a16="http://schemas.microsoft.com/office/drawing/2014/main" id="{B149EF0E-AE78-4233-A1A3-3FDDC0253BB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09616" y="489358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07CD24-AC45-4D12-9B03-08E3F40B803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654795" y="2151687"/>
            <a:ext cx="3273950" cy="3273949"/>
          </a:xfrm>
          <a:prstGeom prst="ellipse">
            <a:avLst/>
          </a:prstGeom>
          <a:effectLst>
            <a:outerShdw blurRad="215900" dist="304800" dir="5400000" sx="90000" sy="-19000" rotWithShape="0">
              <a:prstClr val="black">
                <a:alpha val="9000"/>
              </a:prstClr>
            </a:outerShdw>
          </a:effectLst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7" name="Объект 2">
            <a:extLst>
              <a:ext uri="{FF2B5EF4-FFF2-40B4-BE49-F238E27FC236}">
                <a16:creationId xmlns:a16="http://schemas.microsoft.com/office/drawing/2014/main" id="{C02AE687-9E6A-45D5-B126-1260E38A307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099833" y="1319747"/>
            <a:ext cx="1271789" cy="1268877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0" name="Объект 2">
            <a:extLst>
              <a:ext uri="{FF2B5EF4-FFF2-40B4-BE49-F238E27FC236}">
                <a16:creationId xmlns:a16="http://schemas.microsoft.com/office/drawing/2014/main" id="{C131CCD6-F61C-4616-BA3C-49A0DD5D62B0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10735689" y="2024822"/>
            <a:ext cx="386112" cy="385228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1" name="Объект 2">
            <a:extLst>
              <a:ext uri="{FF2B5EF4-FFF2-40B4-BE49-F238E27FC236}">
                <a16:creationId xmlns:a16="http://schemas.microsoft.com/office/drawing/2014/main" id="{9A1956B4-93F5-43FF-838A-654C1F72B9FD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10117789" y="4678028"/>
            <a:ext cx="876480" cy="8744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58B639A2-544B-407C-BF5E-12FC383770D5}"/>
              </a:ext>
            </a:extLst>
          </p:cNvPr>
          <p:cNvSpPr>
            <a:spLocks noGrp="1"/>
          </p:cNvSpPr>
          <p:nvPr>
            <p:ph sz="quarter" idx="44"/>
          </p:nvPr>
        </p:nvSpPr>
        <p:spPr>
          <a:xfrm>
            <a:off x="510112" y="3629025"/>
            <a:ext cx="5581650" cy="1028700"/>
          </a:xfrm>
          <a:prstGeom prst="roundRect">
            <a:avLst>
              <a:gd name="adj" fmla="val 13889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2" name="Объект 2">
            <a:extLst>
              <a:ext uri="{FF2B5EF4-FFF2-40B4-BE49-F238E27FC236}">
                <a16:creationId xmlns:a16="http://schemas.microsoft.com/office/drawing/2014/main" id="{10521240-936D-4BE0-B486-940BD52D9605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1815037" y="3693463"/>
            <a:ext cx="416242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Введите Ваш текст</a:t>
            </a:r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63638B9D-AD08-4289-B491-8484441E101E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605378" y="3686922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5" name="Заголовок 12">
            <a:extLst>
              <a:ext uri="{FF2B5EF4-FFF2-40B4-BE49-F238E27FC236}">
                <a16:creationId xmlns:a16="http://schemas.microsoft.com/office/drawing/2014/main" id="{DE33D647-DF9F-4BF1-931D-525A4B9346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 dirty="0"/>
              <a:t>Заголовок слайда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25A547-8841-0152-FED0-5BFB2BF32A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DF7BD6-3F8D-327E-DB81-A601B6F1B60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AA062FE-59FF-5715-D967-FEACBEB28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585" y="979804"/>
            <a:ext cx="5355815" cy="518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2BB95C-9821-DAF3-F558-804E5053E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4000" y="635635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9DE47D-083B-4EA4-A7B7-428B156CF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3196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591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5" r:id="rId2"/>
    <p:sldLayoutId id="2147483661" r:id="rId3"/>
    <p:sldLayoutId id="2147483650" r:id="rId4"/>
    <p:sldLayoutId id="2147483678" r:id="rId5"/>
    <p:sldLayoutId id="2147483691" r:id="rId6"/>
    <p:sldLayoutId id="2147483692" r:id="rId7"/>
    <p:sldLayoutId id="2147483664" r:id="rId8"/>
    <p:sldLayoutId id="2147483665" r:id="rId9"/>
    <p:sldLayoutId id="2147483663" r:id="rId10"/>
    <p:sldLayoutId id="2147483652" r:id="rId11"/>
    <p:sldLayoutId id="2147483651" r:id="rId12"/>
    <p:sldLayoutId id="2147483660" r:id="rId13"/>
    <p:sldLayoutId id="2147483693" r:id="rId14"/>
    <p:sldLayoutId id="2147483654" r:id="rId15"/>
    <p:sldLayoutId id="2147483653" r:id="rId16"/>
    <p:sldLayoutId id="2147483662" r:id="rId17"/>
    <p:sldLayoutId id="2147483655" r:id="rId18"/>
    <p:sldLayoutId id="2147483656" r:id="rId19"/>
    <p:sldLayoutId id="214748365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pos="7469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  <p15:guide id="6" orient="horz" pos="34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A40E7-57E5-44D9-8BD3-E74BAA195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361C7B-9E30-476E-AB58-6C8B16BF9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E227D-E85B-4B52-9209-9CE5A47CEA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D64B34-B1A4-4CB9-948C-641B54CBF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C989A6-2571-4565-B19F-6F7DA9DD3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83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3F57B-77EA-40C2-A7CA-99DD54C8E4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7915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714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kaggle.com/datasets/dansbecker/food-101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7DCF87EC-B47F-4B71-9931-2AAABC272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4957" y="3833620"/>
            <a:ext cx="4653644" cy="68168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Пасюра Артем Александрович</a:t>
            </a:r>
          </a:p>
          <a:p>
            <a:r>
              <a:rPr lang="ru-RU" dirty="0"/>
              <a:t>Сивак Илья Александрович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AED4A4-7DD3-4839-8845-A9B706638D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8436" y="4515307"/>
            <a:ext cx="3784426" cy="455365"/>
          </a:xfrm>
        </p:spPr>
        <p:txBody>
          <a:bodyPr>
            <a:noAutofit/>
          </a:bodyPr>
          <a:lstStyle/>
          <a:p>
            <a:r>
              <a:rPr lang="ru-RU" dirty="0"/>
              <a:t>Группа 22ВТ-09.03.03.01-о1 </a:t>
            </a:r>
            <a:endParaRPr lang="ru-RU" sz="1000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053DFAC-F354-4C23-A0BA-3255B4CB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Классификация блюд по их изображениям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D5265C7-DA77-4560-84E8-5B059926F3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27.06.2025</a:t>
            </a:r>
          </a:p>
        </p:txBody>
      </p:sp>
    </p:spTree>
    <p:extLst>
      <p:ext uri="{BB962C8B-B14F-4D97-AF65-F5344CB8AC3E}">
        <p14:creationId xmlns:p14="http://schemas.microsoft.com/office/powerpoint/2010/main" val="20505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807CF597-D8A5-19AB-64C3-E9E11FFE2A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>
            <a:normAutofit fontScale="25000" lnSpcReduction="20000"/>
          </a:bodyPr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2C78CFB-B650-CA15-E466-8E3FB264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Матрица ошибок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066D36-D7A3-E91C-3C05-2698E846B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660" y="662390"/>
            <a:ext cx="5864679" cy="586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6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89240E6-EAF5-A364-853C-D7DE4FAB3D7E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FD9F81-A6CC-B5B6-BF44-DADE2B9F8CC6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F3360D-D6EA-5DBE-6877-DF2DC2663EB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132B896-8D16-9A78-E2B9-C8C2E3A89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546" y="1664122"/>
            <a:ext cx="5872454" cy="4358975"/>
          </a:xfrm>
        </p:spPr>
        <p:txBody>
          <a:bodyPr>
            <a:normAutofit/>
          </a:bodyPr>
          <a:lstStyle/>
          <a:p>
            <a:r>
              <a:rPr lang="ru-RU" sz="1800" dirty="0"/>
              <a:t>Проект успешно реализован, создана легковесная модель классификации блюд с высокой точностью (около 85% на 101 классе).</a:t>
            </a:r>
          </a:p>
          <a:p>
            <a:r>
              <a:rPr lang="ru-RU" sz="1800" dirty="0"/>
              <a:t>Эффективно использованы Apache Spark для обработки данных и PyTorch для глубокого обучения.</a:t>
            </a:r>
          </a:p>
          <a:p>
            <a:r>
              <a:rPr lang="ru-RU" sz="1800" dirty="0"/>
              <a:t>Система готова к дальнейшей оптимизации и интеграции в реальные приложения.</a:t>
            </a:r>
          </a:p>
          <a:p>
            <a:endParaRPr lang="ru-RU" sz="18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0DBCB0-5385-6B3E-B153-83D7E6CE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11</a:t>
            </a:fld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B7B7CFC-6B23-7EAC-56AB-7832EC62A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46" y="984073"/>
            <a:ext cx="4381817" cy="365126"/>
          </a:xfrm>
        </p:spPr>
        <p:txBody>
          <a:bodyPr/>
          <a:lstStyle/>
          <a:p>
            <a:r>
              <a:rPr lang="ru-RU" dirty="0"/>
              <a:t>Вывод</a:t>
            </a:r>
          </a:p>
        </p:txBody>
      </p:sp>
      <p:pic>
        <p:nvPicPr>
          <p:cNvPr id="3076" name="Picture 4" descr="Продукты питания из растительного сырья | Бийский технологический институт">
            <a:extLst>
              <a:ext uri="{FF2B5EF4-FFF2-40B4-BE49-F238E27FC236}">
                <a16:creationId xmlns:a16="http://schemas.microsoft.com/office/drawing/2014/main" id="{902B7B2A-ADF0-1470-0052-C4135B730847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9" b="295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70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3F2109-3CB2-F8BC-3724-4F23EB6B19B8}"/>
              </a:ext>
            </a:extLst>
          </p:cNvPr>
          <p:cNvSpPr txBox="1"/>
          <p:nvPr/>
        </p:nvSpPr>
        <p:spPr>
          <a:xfrm>
            <a:off x="2352026" y="3013501"/>
            <a:ext cx="7487947" cy="83099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ru-RU" sz="4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67186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7976D4C4-E349-4EBD-8849-89554D614EB8}"/>
              </a:ext>
            </a:extLst>
          </p:cNvPr>
          <p:cNvSpPr/>
          <p:nvPr/>
        </p:nvSpPr>
        <p:spPr>
          <a:xfrm>
            <a:off x="7086665" y="1924273"/>
            <a:ext cx="4480167" cy="4210997"/>
          </a:xfrm>
          <a:prstGeom prst="roundRect">
            <a:avLst>
              <a:gd name="adj" fmla="val 1889"/>
            </a:avLst>
          </a:prstGeom>
          <a:solidFill>
            <a:srgbClr val="EEF3FC"/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ru-RU" sz="2800">
              <a:noFill/>
            </a:endParaRP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21FCFE67-D83B-4033-9075-D9CE254604A7}"/>
              </a:ext>
            </a:extLst>
          </p:cNvPr>
          <p:cNvSpPr/>
          <p:nvPr/>
        </p:nvSpPr>
        <p:spPr>
          <a:xfrm>
            <a:off x="6964145" y="1795552"/>
            <a:ext cx="4480167" cy="4210997"/>
          </a:xfrm>
          <a:prstGeom prst="roundRect">
            <a:avLst>
              <a:gd name="adj" fmla="val 1889"/>
            </a:avLst>
          </a:prstGeom>
          <a:solidFill>
            <a:srgbClr val="DBE6F8"/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ru-RU" sz="2800" dirty="0">
              <a:noFill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8C798D9E-6F1A-4DD3-8D37-8AA6B6B33FEF}"/>
              </a:ext>
            </a:extLst>
          </p:cNvPr>
          <p:cNvSpPr/>
          <p:nvPr/>
        </p:nvSpPr>
        <p:spPr>
          <a:xfrm>
            <a:off x="6841141" y="1680057"/>
            <a:ext cx="4480167" cy="4210997"/>
          </a:xfrm>
          <a:prstGeom prst="roundRect">
            <a:avLst>
              <a:gd name="adj" fmla="val 1889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ru-RU" sz="2800">
              <a:noFill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8FF9E4-55CD-4218-A7BC-6CFE9B8AD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2</a:t>
            </a:fld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0237E05-3DE0-1F29-B335-DEF6E9E5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46" y="330931"/>
            <a:ext cx="5312730" cy="365126"/>
          </a:xfrm>
        </p:spPr>
        <p:txBody>
          <a:bodyPr/>
          <a:lstStyle/>
          <a:p>
            <a:r>
              <a:rPr lang="ru-RU" dirty="0"/>
              <a:t>Цель и актуальность проекта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F1C13DD5-8EC8-15E0-640A-D6D92AB4F31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90247" y="1120780"/>
            <a:ext cx="5872455" cy="465919"/>
          </a:xfrm>
        </p:spPr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16" name="Объект 4">
            <a:extLst>
              <a:ext uri="{FF2B5EF4-FFF2-40B4-BE49-F238E27FC236}">
                <a16:creationId xmlns:a16="http://schemas.microsoft.com/office/drawing/2014/main" id="{59046691-DFDD-81B4-96F5-727F076AC723}"/>
              </a:ext>
            </a:extLst>
          </p:cNvPr>
          <p:cNvSpPr txBox="1">
            <a:spLocks/>
          </p:cNvSpPr>
          <p:nvPr/>
        </p:nvSpPr>
        <p:spPr>
          <a:xfrm>
            <a:off x="490247" y="1450838"/>
            <a:ext cx="5872454" cy="1766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Разработать систему для автоматической классификации блюд по их изображениям с использованием методов глубокого обучения и обработки больших данных.</a:t>
            </a:r>
          </a:p>
          <a:p>
            <a:r>
              <a:rPr lang="ru-RU" sz="1600" dirty="0"/>
              <a:t>Итоговая модель должна быть способна с высокой точностью определять блюдо на фотографии, готовая к интеграции в реальные приложения.</a:t>
            </a:r>
          </a:p>
          <a:p>
            <a:endParaRPr lang="ru-RU" sz="1600" dirty="0">
              <a:latin typeface="Montserrat SemiBold" pitchFamily="2" charset="-52"/>
            </a:endParaRPr>
          </a:p>
        </p:txBody>
      </p:sp>
      <p:pic>
        <p:nvPicPr>
          <p:cNvPr id="19" name="Объект 17">
            <a:extLst>
              <a:ext uri="{FF2B5EF4-FFF2-40B4-BE49-F238E27FC236}">
                <a16:creationId xmlns:a16="http://schemas.microsoft.com/office/drawing/2014/main" id="{75A618E5-302A-4155-8AA6-F77D987F9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962" y="782348"/>
            <a:ext cx="1405731" cy="61549"/>
          </a:xfrm>
          <a:prstGeom prst="roundRect">
            <a:avLst>
              <a:gd name="adj" fmla="val 2934"/>
            </a:avLst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1026" name="Picture 2" descr="Классификация продуктов питания - Продукты - Питание - MEN's LIFE">
            <a:extLst>
              <a:ext uri="{FF2B5EF4-FFF2-40B4-BE49-F238E27FC236}">
                <a16:creationId xmlns:a16="http://schemas.microsoft.com/office/drawing/2014/main" id="{DA9CFED2-A453-08EF-9CE0-4122F9E22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39" y="2053889"/>
            <a:ext cx="4615369" cy="346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Объект 8">
            <a:extLst>
              <a:ext uri="{FF2B5EF4-FFF2-40B4-BE49-F238E27FC236}">
                <a16:creationId xmlns:a16="http://schemas.microsoft.com/office/drawing/2014/main" id="{F99A9C89-34E8-7E34-41F3-0F770CF50625}"/>
              </a:ext>
            </a:extLst>
          </p:cNvPr>
          <p:cNvSpPr txBox="1">
            <a:spLocks/>
          </p:cNvSpPr>
          <p:nvPr/>
        </p:nvSpPr>
        <p:spPr>
          <a:xfrm>
            <a:off x="490246" y="3433156"/>
            <a:ext cx="5872455" cy="465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Актуальность</a:t>
            </a:r>
          </a:p>
        </p:txBody>
      </p:sp>
      <p:sp>
        <p:nvSpPr>
          <p:cNvPr id="3" name="Объект 4">
            <a:extLst>
              <a:ext uri="{FF2B5EF4-FFF2-40B4-BE49-F238E27FC236}">
                <a16:creationId xmlns:a16="http://schemas.microsoft.com/office/drawing/2014/main" id="{D2300074-42D6-096F-DE93-B7CA8B77CCCA}"/>
              </a:ext>
            </a:extLst>
          </p:cNvPr>
          <p:cNvSpPr txBox="1">
            <a:spLocks/>
          </p:cNvSpPr>
          <p:nvPr/>
        </p:nvSpPr>
        <p:spPr>
          <a:xfrm>
            <a:off x="355044" y="3784368"/>
            <a:ext cx="6227891" cy="2558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Кулинарные приложения: Автоматическое распознавание блюд для подсчета калорий, составления меню, рекомендаций.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Ресторанный бизнес: Контроль качества блюд, инвентаризация, анализ популярности.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Маркетинг: Анализ трендов в еде, персонализированная реклама.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Исследования: Помощь в диетологии и изучении пищевых привычек.</a:t>
            </a:r>
          </a:p>
        </p:txBody>
      </p:sp>
    </p:spTree>
    <p:extLst>
      <p:ext uri="{BB962C8B-B14F-4D97-AF65-F5344CB8AC3E}">
        <p14:creationId xmlns:p14="http://schemas.microsoft.com/office/powerpoint/2010/main" val="962681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92C28A4-F355-9698-EDF9-A1ED658DB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3</a:t>
            </a:fld>
            <a:endParaRPr lang="ru-RU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A3787A45-8F17-409B-2413-1D862A03AE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>
            <a:normAutofit fontScale="25000" lnSpcReduction="20000"/>
          </a:bodyPr>
          <a:lstStyle/>
          <a:p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3519B5B1-3082-F6A2-4765-B415BAFDF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834980"/>
            <a:ext cx="8332787" cy="134140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Источник: Kaggle (</a:t>
            </a:r>
            <a:r>
              <a:rPr lang="ru-RU" dirty="0">
                <a:hlinkClick r:id="rId2"/>
              </a:rPr>
              <a:t>https://www.kaggle.com/datasets/dansbecker/food-101</a:t>
            </a:r>
            <a:r>
              <a:rPr lang="ru-RU" dirty="0"/>
              <a:t>)</a:t>
            </a:r>
          </a:p>
          <a:p>
            <a:r>
              <a:rPr lang="ru-RU" dirty="0"/>
              <a:t>•Объем: 101,000 изображений</a:t>
            </a:r>
            <a:r>
              <a:rPr lang="en-US" dirty="0"/>
              <a:t> (512 x 384)</a:t>
            </a:r>
            <a:endParaRPr lang="ru-RU" dirty="0"/>
          </a:p>
          <a:p>
            <a:r>
              <a:rPr lang="ru-RU" dirty="0"/>
              <a:t>•Категории: 101 категория блюд (например, пицца, суши, яблочный пирог)</a:t>
            </a:r>
          </a:p>
          <a:p>
            <a:r>
              <a:rPr lang="ru-RU" dirty="0"/>
              <a:t>•Организация: Изображения организованы по классам, что упрощает адаптацию модели.</a:t>
            </a:r>
          </a:p>
          <a:p>
            <a:endParaRPr lang="ru-RU" dirty="0"/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6B20E9E8-1B66-B808-EB0B-80568D612389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Food101</a:t>
            </a:r>
            <a:endParaRPr lang="ru-RU" sz="2800" dirty="0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3AEEB083-7F68-D170-B3D5-9A6ECE1A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Информация о датасете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FF82465-BDC2-43A0-5CDE-FC9DB6CE5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121" y="3826668"/>
            <a:ext cx="2476846" cy="237205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5B138E5-41AA-6962-7D60-1F3D0C92B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893" y="3826668"/>
            <a:ext cx="2610214" cy="243874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0D01E1C-EBB9-7F6E-AB10-7DE369B0A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244" y="3788562"/>
            <a:ext cx="2581635" cy="25149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3A6296B-D36D-0480-A5E1-3BF25139B21A}"/>
              </a:ext>
            </a:extLst>
          </p:cNvPr>
          <p:cNvSpPr txBox="1"/>
          <p:nvPr/>
        </p:nvSpPr>
        <p:spPr>
          <a:xfrm>
            <a:off x="2234215" y="3585295"/>
            <a:ext cx="1491114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en-US" dirty="0"/>
              <a:t>Dumplings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4E7D26-BDDF-C394-9610-9FA852CD613C}"/>
              </a:ext>
            </a:extLst>
          </p:cNvPr>
          <p:cNvSpPr txBox="1"/>
          <p:nvPr/>
        </p:nvSpPr>
        <p:spPr>
          <a:xfrm>
            <a:off x="8667749" y="3553029"/>
            <a:ext cx="1563248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en-US" dirty="0"/>
              <a:t>French fries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D073FE-886D-E0FB-6350-ECB9422BB264}"/>
              </a:ext>
            </a:extLst>
          </p:cNvPr>
          <p:cNvSpPr txBox="1"/>
          <p:nvPr/>
        </p:nvSpPr>
        <p:spPr>
          <a:xfrm>
            <a:off x="5692234" y="3553029"/>
            <a:ext cx="1008609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en-US" dirty="0"/>
              <a:t>Risotto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689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46602B2-1953-95C7-944A-5C1E13AD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4</a:t>
            </a:fld>
            <a:endParaRPr lang="ru-RU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4DC976E3-05FB-5695-714D-641D6B52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</a:t>
            </a:r>
          </a:p>
        </p:txBody>
      </p:sp>
      <p:pic>
        <p:nvPicPr>
          <p:cNvPr id="33" name="Объект 17">
            <a:extLst>
              <a:ext uri="{FF2B5EF4-FFF2-40B4-BE49-F238E27FC236}">
                <a16:creationId xmlns:a16="http://schemas.microsoft.com/office/drawing/2014/main" id="{1EFE74EB-1064-42F5-8D3B-C7213D2E9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962" y="782348"/>
            <a:ext cx="1405731" cy="61549"/>
          </a:xfrm>
          <a:prstGeom prst="roundRect">
            <a:avLst>
              <a:gd name="adj" fmla="val 2934"/>
            </a:avLst>
          </a:prstGeom>
          <a:solidFill>
            <a:schemeClr val="bg2"/>
          </a:solidFill>
        </p:spPr>
      </p:pic>
      <p:pic>
        <p:nvPicPr>
          <p:cNvPr id="2052" name="Picture 4" descr="Apache Spark: Vorteile und Anwendungsbereiche">
            <a:extLst>
              <a:ext uri="{FF2B5EF4-FFF2-40B4-BE49-F238E27FC236}">
                <a16:creationId xmlns:a16="http://schemas.microsoft.com/office/drawing/2014/main" id="{DCC45598-4E6A-0242-0E20-CE2364730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5" y="2217494"/>
            <a:ext cx="3109349" cy="16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QLite - что это: обзор на реляционную базу данных с примерами">
            <a:extLst>
              <a:ext uri="{FF2B5EF4-FFF2-40B4-BE49-F238E27FC236}">
                <a16:creationId xmlns:a16="http://schemas.microsoft.com/office/drawing/2014/main" id="{EB9A5AD6-8743-C374-28B6-794CFB597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325" y="2280878"/>
            <a:ext cx="3109350" cy="147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ytorch Framework | Research to Production | Qualcomm">
            <a:extLst>
              <a:ext uri="{FF2B5EF4-FFF2-40B4-BE49-F238E27FC236}">
                <a16:creationId xmlns:a16="http://schemas.microsoft.com/office/drawing/2014/main" id="{D3922C34-1C0F-04BB-FD9C-9B4CD6D28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047" y="2093123"/>
            <a:ext cx="3254953" cy="240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6F0E57-6671-FB5F-A96F-CF235F379F29}"/>
              </a:ext>
            </a:extLst>
          </p:cNvPr>
          <p:cNvSpPr txBox="1"/>
          <p:nvPr/>
        </p:nvSpPr>
        <p:spPr>
          <a:xfrm>
            <a:off x="335331" y="3823987"/>
            <a:ext cx="3542958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ru-RU" dirty="0"/>
              <a:t>для обработки метаданных</a:t>
            </a:r>
            <a:endParaRPr lang="en-US" dirty="0"/>
          </a:p>
          <a:p>
            <a:r>
              <a:rPr lang="ru-RU" dirty="0"/>
              <a:t> датасета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2EFC88-078F-9A49-DEA8-CD10EE15B1B8}"/>
              </a:ext>
            </a:extLst>
          </p:cNvPr>
          <p:cNvSpPr txBox="1"/>
          <p:nvPr/>
        </p:nvSpPr>
        <p:spPr>
          <a:xfrm>
            <a:off x="8313710" y="3835732"/>
            <a:ext cx="3693640" cy="92333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ru-RU" dirty="0"/>
              <a:t>для реализации и обучения </a:t>
            </a:r>
            <a:endParaRPr lang="en-US" dirty="0"/>
          </a:p>
          <a:p>
            <a:r>
              <a:rPr lang="ru-RU" dirty="0"/>
              <a:t>нашей модели </a:t>
            </a:r>
            <a:endParaRPr lang="en-US" dirty="0"/>
          </a:p>
          <a:p>
            <a:r>
              <a:rPr lang="ru-RU" dirty="0"/>
              <a:t>глубокого обучения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C27FE6-174A-B1EA-E09D-7FAF05B30F23}"/>
              </a:ext>
            </a:extLst>
          </p:cNvPr>
          <p:cNvSpPr txBox="1"/>
          <p:nvPr/>
        </p:nvSpPr>
        <p:spPr>
          <a:xfrm>
            <a:off x="3976669" y="3823987"/>
            <a:ext cx="4238661" cy="92333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ru-RU" dirty="0"/>
              <a:t>для локального хранения </a:t>
            </a:r>
            <a:endParaRPr lang="en-US" dirty="0"/>
          </a:p>
          <a:p>
            <a:r>
              <a:rPr lang="ru-RU" dirty="0"/>
              <a:t>структурированных метаданных </a:t>
            </a:r>
            <a:endParaRPr lang="en-US" dirty="0"/>
          </a:p>
          <a:p>
            <a:r>
              <a:rPr lang="ru-RU" dirty="0"/>
              <a:t>датасета</a:t>
            </a:r>
          </a:p>
        </p:txBody>
      </p:sp>
    </p:spTree>
    <p:extLst>
      <p:ext uri="{BB962C8B-B14F-4D97-AF65-F5344CB8AC3E}">
        <p14:creationId xmlns:p14="http://schemas.microsoft.com/office/powerpoint/2010/main" val="341629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8F53556-CD34-4D59-8D6C-2D83D678D748}"/>
              </a:ext>
            </a:extLst>
          </p:cNvPr>
          <p:cNvSpPr/>
          <p:nvPr/>
        </p:nvSpPr>
        <p:spPr>
          <a:xfrm>
            <a:off x="317960" y="1038225"/>
            <a:ext cx="11626390" cy="5683250"/>
          </a:xfrm>
          <a:prstGeom prst="roundRect">
            <a:avLst>
              <a:gd name="adj" fmla="val 1180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ru-RU">
              <a:noFill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437E712-5DF7-8897-3386-AD068638B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5</a:t>
            </a:fld>
            <a:endParaRPr lang="ru-RU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A39534AF-E4BE-B92C-4ED1-2BA28F4FCA4A}"/>
              </a:ext>
            </a:extLst>
          </p:cNvPr>
          <p:cNvSpPr/>
          <p:nvPr/>
        </p:nvSpPr>
        <p:spPr>
          <a:xfrm>
            <a:off x="514350" y="2366757"/>
            <a:ext cx="11291625" cy="2100636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ru-RU" sz="2800" dirty="0">
              <a:noFill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1C37705F-FA9D-722A-AC52-FDCEB4788034}"/>
              </a:ext>
            </a:extLst>
          </p:cNvPr>
          <p:cNvSpPr/>
          <p:nvPr/>
        </p:nvSpPr>
        <p:spPr>
          <a:xfrm>
            <a:off x="514350" y="1263730"/>
            <a:ext cx="11291625" cy="861131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ru-RU" sz="2800" dirty="0">
              <a:noFill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D2A4ABE2-97ED-DBE3-9F07-55E0AE282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275" y="1305258"/>
            <a:ext cx="10054765" cy="876300"/>
          </a:xfrm>
        </p:spPr>
        <p:txBody>
          <a:bodyPr>
            <a:noAutofit/>
          </a:bodyPr>
          <a:lstStyle/>
          <a:p>
            <a:r>
              <a:rPr lang="ru-RU" b="1" dirty="0"/>
              <a:t>Настройка среды.</a:t>
            </a:r>
          </a:p>
          <a:p>
            <a:r>
              <a:rPr lang="ru-RU" dirty="0"/>
              <a:t>Установка JDK, Apache Spark, PyTorch, Python-библиотек и создание виртуального окружения.</a:t>
            </a:r>
            <a:endParaRPr lang="ru-RU" b="1" dirty="0"/>
          </a:p>
        </p:txBody>
      </p:sp>
      <p:pic>
        <p:nvPicPr>
          <p:cNvPr id="20" name="Объект 19" descr="Значок 1 со сплошной заливкой">
            <a:extLst>
              <a:ext uri="{FF2B5EF4-FFF2-40B4-BE49-F238E27FC236}">
                <a16:creationId xmlns:a16="http://schemas.microsoft.com/office/drawing/2014/main" id="{9A4CAA47-6B88-E532-0E90-E03E72790F1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794" y="1263730"/>
            <a:ext cx="882650" cy="882650"/>
          </a:xfrm>
        </p:spPr>
      </p:pic>
      <p:pic>
        <p:nvPicPr>
          <p:cNvPr id="22" name="Объект 21" descr="Значок со сплошной заливкой">
            <a:extLst>
              <a:ext uri="{FF2B5EF4-FFF2-40B4-BE49-F238E27FC236}">
                <a16:creationId xmlns:a16="http://schemas.microsoft.com/office/drawing/2014/main" id="{42CA034A-4C10-45DC-97A3-FE3182199CEB}"/>
              </a:ext>
            </a:extLst>
          </p:cNvPr>
          <p:cNvPicPr>
            <a:picLocks noGrp="1" noChangeAspect="1"/>
          </p:cNvPicPr>
          <p:nvPr>
            <p:ph sz="quarter" idx="3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793" y="2975750"/>
            <a:ext cx="882650" cy="882650"/>
          </a:xfrm>
        </p:spPr>
      </p:pic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052AF45D-1908-487A-2EC2-4801C5FF4E10}"/>
              </a:ext>
            </a:extLst>
          </p:cNvPr>
          <p:cNvSpPr/>
          <p:nvPr/>
        </p:nvSpPr>
        <p:spPr>
          <a:xfrm>
            <a:off x="514350" y="4709290"/>
            <a:ext cx="11291625" cy="1033264"/>
          </a:xfrm>
          <a:prstGeom prst="roundRect">
            <a:avLst>
              <a:gd name="adj" fmla="val 16667"/>
            </a:avLst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ru-RU" sz="2800" dirty="0">
              <a:noFill/>
            </a:endParaRPr>
          </a:p>
        </p:txBody>
      </p:sp>
      <p:pic>
        <p:nvPicPr>
          <p:cNvPr id="24" name="Объект 23" descr="Значок 3 со сплошной заливкой">
            <a:extLst>
              <a:ext uri="{FF2B5EF4-FFF2-40B4-BE49-F238E27FC236}">
                <a16:creationId xmlns:a16="http://schemas.microsoft.com/office/drawing/2014/main" id="{E063A01A-EC23-4C4B-BF24-DC26A1871D88}"/>
              </a:ext>
            </a:extLst>
          </p:cNvPr>
          <p:cNvPicPr>
            <a:picLocks noGrp="1" noChangeAspect="1"/>
          </p:cNvPicPr>
          <p:nvPr>
            <p:ph sz="quarter" idx="3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794" y="4768581"/>
            <a:ext cx="882650" cy="882650"/>
          </a:xfrm>
        </p:spPr>
      </p:pic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7E0AA451-BC34-2699-69C8-3666B76D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</a:t>
            </a:r>
          </a:p>
        </p:txBody>
      </p:sp>
      <p:sp>
        <p:nvSpPr>
          <p:cNvPr id="27" name="Объект 8">
            <a:extLst>
              <a:ext uri="{FF2B5EF4-FFF2-40B4-BE49-F238E27FC236}">
                <a16:creationId xmlns:a16="http://schemas.microsoft.com/office/drawing/2014/main" id="{D8876085-E6E2-EDF7-AD5C-334A09E5547A}"/>
              </a:ext>
            </a:extLst>
          </p:cNvPr>
          <p:cNvSpPr txBox="1">
            <a:spLocks/>
          </p:cNvSpPr>
          <p:nvPr/>
        </p:nvSpPr>
        <p:spPr>
          <a:xfrm>
            <a:off x="1819275" y="2387521"/>
            <a:ext cx="9736931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Подготовка данных с Apache Spark.</a:t>
            </a:r>
          </a:p>
          <a:p>
            <a:r>
              <a:rPr lang="ru-RU" sz="1200" dirty="0"/>
              <a:t>Чтение метаданных (пути к изображениям и метки) из текстовых файлов датасета.</a:t>
            </a:r>
          </a:p>
          <a:p>
            <a:r>
              <a:rPr lang="ru-RU" sz="1200" dirty="0"/>
              <a:t>•Формирование структурированных данных.</a:t>
            </a:r>
          </a:p>
          <a:p>
            <a:r>
              <a:rPr lang="ru-RU" sz="1200" dirty="0"/>
              <a:t>•Сохранение метаданных в локальную базу данных </a:t>
            </a:r>
            <a:r>
              <a:rPr lang="ru-RU" sz="1200" dirty="0" err="1"/>
              <a:t>SQLite</a:t>
            </a:r>
            <a:r>
              <a:rPr lang="ru-RU" sz="1200" dirty="0"/>
              <a:t>.</a:t>
            </a:r>
          </a:p>
        </p:txBody>
      </p:sp>
      <p:sp>
        <p:nvSpPr>
          <p:cNvPr id="28" name="Объект 8">
            <a:extLst>
              <a:ext uri="{FF2B5EF4-FFF2-40B4-BE49-F238E27FC236}">
                <a16:creationId xmlns:a16="http://schemas.microsoft.com/office/drawing/2014/main" id="{2C9C7CFE-E164-B540-E88C-CEA176E12C57}"/>
              </a:ext>
            </a:extLst>
          </p:cNvPr>
          <p:cNvSpPr txBox="1">
            <a:spLocks/>
          </p:cNvSpPr>
          <p:nvPr/>
        </p:nvSpPr>
        <p:spPr>
          <a:xfrm>
            <a:off x="1819276" y="4754166"/>
            <a:ext cx="9936402" cy="897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Обучение модели глубокого обучения.</a:t>
            </a:r>
          </a:p>
          <a:p>
            <a:r>
              <a:rPr lang="ru-RU" dirty="0"/>
              <a:t>•Тестирование нескольких </a:t>
            </a:r>
            <a:r>
              <a:rPr lang="ru-RU" dirty="0" err="1"/>
              <a:t>предобученных</a:t>
            </a:r>
            <a:r>
              <a:rPr lang="ru-RU" dirty="0"/>
              <a:t> моделей на малом количестве классов.</a:t>
            </a:r>
          </a:p>
          <a:p>
            <a:r>
              <a:rPr lang="ru-RU" dirty="0"/>
              <a:t>•Выбор итоговой модели и обучение на всем датасете с помощью </a:t>
            </a:r>
            <a:r>
              <a:rPr lang="en-US" dirty="0" err="1"/>
              <a:t>PyTorch</a:t>
            </a:r>
            <a:r>
              <a:rPr lang="ru-RU" dirty="0"/>
              <a:t>.</a:t>
            </a:r>
          </a:p>
        </p:txBody>
      </p:sp>
      <p:pic>
        <p:nvPicPr>
          <p:cNvPr id="19" name="Объект 17">
            <a:extLst>
              <a:ext uri="{FF2B5EF4-FFF2-40B4-BE49-F238E27FC236}">
                <a16:creationId xmlns:a16="http://schemas.microsoft.com/office/drawing/2014/main" id="{F1E162CA-02E2-43A5-B6F5-63D25C8824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4962" y="782348"/>
            <a:ext cx="1405731" cy="61549"/>
          </a:xfrm>
          <a:prstGeom prst="roundRect">
            <a:avLst>
              <a:gd name="adj" fmla="val 2934"/>
            </a:avLst>
          </a:prstGeom>
          <a:noFill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2EC644-87EB-2B1E-AAB9-A67D53C62E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6811" y="3562473"/>
            <a:ext cx="7144747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50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6305D59-AF45-223C-2370-B6404009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6</a:t>
            </a:fld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D894F29-0DC0-46E5-5DC8-EA59D341B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>
            <a:normAutofit fontScale="25000" lnSpcReduction="20000"/>
          </a:bodyPr>
          <a:lstStyle/>
          <a:p>
            <a:endParaRPr lang="ru-RU"/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FC741A7E-DE8F-B4CE-C1BA-345757EE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46" y="330931"/>
            <a:ext cx="4854640" cy="365126"/>
          </a:xfrm>
        </p:spPr>
        <p:txBody>
          <a:bodyPr/>
          <a:lstStyle/>
          <a:p>
            <a:r>
              <a:rPr lang="ru-RU" dirty="0"/>
              <a:t>Тестирование на 3 классах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D5117E8-CA20-7A7B-2EA2-72FA5F897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1412876"/>
            <a:ext cx="5276850" cy="219868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9DE3289-9191-4854-FFCF-D122455FA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4182212"/>
            <a:ext cx="5276850" cy="219868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E627270-DBEE-289B-81DC-98445DD1A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586" y="1412876"/>
            <a:ext cx="5207794" cy="216991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707DC1A-3805-63D2-FAB4-C7139C729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586" y="4182212"/>
            <a:ext cx="5207794" cy="21699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631BC39-F3B0-1770-CE0C-7F7D6B7712AE}"/>
              </a:ext>
            </a:extLst>
          </p:cNvPr>
          <p:cNvSpPr txBox="1"/>
          <p:nvPr/>
        </p:nvSpPr>
        <p:spPr>
          <a:xfrm>
            <a:off x="538843" y="1128835"/>
            <a:ext cx="243688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dirty="0"/>
              <a:t>MobileNetV2</a:t>
            </a:r>
            <a:r>
              <a:rPr lang="ru-RU" dirty="0"/>
              <a:t> </a:t>
            </a:r>
            <a:r>
              <a:rPr lang="en-US" dirty="0"/>
              <a:t>~3.5M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DF65EC-8341-7FCD-B8F0-5EFDBF2CDC20}"/>
              </a:ext>
            </a:extLst>
          </p:cNvPr>
          <p:cNvSpPr txBox="1"/>
          <p:nvPr/>
        </p:nvSpPr>
        <p:spPr>
          <a:xfrm>
            <a:off x="6580189" y="1128835"/>
            <a:ext cx="2733441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dirty="0"/>
              <a:t>EfficientNet-B0</a:t>
            </a:r>
            <a:r>
              <a:rPr lang="ru-RU" dirty="0"/>
              <a:t> </a:t>
            </a:r>
            <a:r>
              <a:rPr lang="en-US" dirty="0"/>
              <a:t>~5.3M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EA024C-C3AD-103F-C897-841B96DCF9E1}"/>
              </a:ext>
            </a:extLst>
          </p:cNvPr>
          <p:cNvSpPr txBox="1"/>
          <p:nvPr/>
        </p:nvSpPr>
        <p:spPr>
          <a:xfrm>
            <a:off x="610620" y="3894283"/>
            <a:ext cx="244810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dirty="0"/>
              <a:t>MobileNetV3</a:t>
            </a:r>
            <a:r>
              <a:rPr lang="ru-RU" dirty="0"/>
              <a:t> </a:t>
            </a:r>
            <a:r>
              <a:rPr lang="en-US" dirty="0"/>
              <a:t>~2.9M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19EC2F-82DE-81A6-B30C-657B9350BBCF}"/>
              </a:ext>
            </a:extLst>
          </p:cNvPr>
          <p:cNvSpPr txBox="1"/>
          <p:nvPr/>
        </p:nvSpPr>
        <p:spPr>
          <a:xfrm>
            <a:off x="6580189" y="3866831"/>
            <a:ext cx="262924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dirty="0"/>
              <a:t>ConvNeXT Tiny</a:t>
            </a:r>
            <a:r>
              <a:rPr lang="ru-RU" dirty="0"/>
              <a:t> </a:t>
            </a:r>
            <a:r>
              <a:rPr lang="en-US" dirty="0"/>
              <a:t>~28M</a:t>
            </a:r>
          </a:p>
        </p:txBody>
      </p:sp>
    </p:spTree>
    <p:extLst>
      <p:ext uri="{BB962C8B-B14F-4D97-AF65-F5344CB8AC3E}">
        <p14:creationId xmlns:p14="http://schemas.microsoft.com/office/powerpoint/2010/main" val="826235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EA648B15-2428-C151-C223-79DFC8001F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>
            <a:normAutofit fontScale="25000" lnSpcReduction="20000"/>
          </a:bodyPr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26E7803-CE54-2E37-9301-25A809D5B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Итоговая модель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B8AFE-CABA-7F11-AF0E-858CF4D7BC5B}"/>
              </a:ext>
            </a:extLst>
          </p:cNvPr>
          <p:cNvSpPr txBox="1"/>
          <p:nvPr/>
        </p:nvSpPr>
        <p:spPr>
          <a:xfrm>
            <a:off x="334963" y="847183"/>
            <a:ext cx="7318029" cy="258532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ru-RU" dirty="0"/>
              <a:t>Обучение модели </a:t>
            </a:r>
            <a:r>
              <a:rPr lang="en-US" dirty="0"/>
              <a:t>EfficientNet-B0</a:t>
            </a:r>
            <a:r>
              <a:rPr lang="ru-RU" dirty="0"/>
              <a:t> </a:t>
            </a:r>
            <a:r>
              <a:rPr lang="en-US" dirty="0"/>
              <a:t>~5.3M</a:t>
            </a:r>
            <a:r>
              <a:rPr lang="ru-RU" dirty="0"/>
              <a:t> в течение </a:t>
            </a:r>
            <a:r>
              <a:rPr lang="en-US" dirty="0"/>
              <a:t>18</a:t>
            </a:r>
            <a:r>
              <a:rPr lang="ru-RU" dirty="0"/>
              <a:t> эпох </a:t>
            </a:r>
          </a:p>
          <a:p>
            <a:r>
              <a:rPr lang="ru-RU" dirty="0"/>
              <a:t>с батчем 256 на всем датасете заняло чуть более 2 часов</a:t>
            </a:r>
          </a:p>
          <a:p>
            <a:endParaRPr lang="ru-RU" dirty="0"/>
          </a:p>
          <a:p>
            <a:r>
              <a:rPr lang="ru-RU" dirty="0"/>
              <a:t>По итогам получили следующие параметры модели:</a:t>
            </a:r>
          </a:p>
          <a:p>
            <a:r>
              <a:rPr lang="en-US" dirty="0"/>
              <a:t>Train loss: 0.105</a:t>
            </a:r>
          </a:p>
          <a:p>
            <a:r>
              <a:rPr lang="en-US" dirty="0"/>
              <a:t>Train accuracy: 0.972</a:t>
            </a:r>
          </a:p>
          <a:p>
            <a:r>
              <a:rPr lang="en-US" dirty="0"/>
              <a:t>Validation loss: 0.619</a:t>
            </a:r>
          </a:p>
          <a:p>
            <a:r>
              <a:rPr lang="en-US" dirty="0"/>
              <a:t>Validation accuracy: 0.849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087782-E146-CE46-9187-85D21C368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16" y="3266902"/>
            <a:ext cx="9394767" cy="359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01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3FDEA671-FF8A-2A98-B0F3-6CB88DBE42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>
            <a:normAutofit fontScale="25000" lnSpcReduction="20000"/>
          </a:bodyPr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B4DE57D-8A40-F2AA-598E-CDCD4865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46" y="330931"/>
            <a:ext cx="5753305" cy="365126"/>
          </a:xfrm>
        </p:spPr>
        <p:txBody>
          <a:bodyPr/>
          <a:lstStyle/>
          <a:p>
            <a:r>
              <a:rPr lang="ru-RU" dirty="0"/>
              <a:t>Правильные предсказания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88D371-24A8-9ACA-8221-78147265A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35" y="1251169"/>
            <a:ext cx="9617330" cy="512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74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DAB93-EADB-A0A5-EBD7-2D113DAE9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4DCFE783-A9B8-AF62-FB1C-EA8D896129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>
            <a:normAutofit fontScale="25000" lnSpcReduction="20000"/>
          </a:bodyPr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7C0EE1C-0012-D8E8-A5C5-00552EA57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46" y="330931"/>
            <a:ext cx="5753305" cy="365126"/>
          </a:xfrm>
        </p:spPr>
        <p:txBody>
          <a:bodyPr/>
          <a:lstStyle/>
          <a:p>
            <a:r>
              <a:rPr lang="ru-RU" dirty="0"/>
              <a:t>Неправильные предсказания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71FFBD-F916-F801-4750-3AEF5C24F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" y="1133294"/>
            <a:ext cx="9738360" cy="51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4298"/>
      </p:ext>
    </p:extLst>
  </p:cSld>
  <p:clrMapOvr>
    <a:masterClrMapping/>
  </p:clrMapOvr>
</p:sld>
</file>

<file path=ppt/theme/theme1.xml><?xml version="1.0" encoding="utf-8"?>
<a:theme xmlns:a="http://schemas.openxmlformats.org/drawingml/2006/main" name="110 лет ЮФУ">
  <a:themeElements>
    <a:clrScheme name="ЮФУ 110-летие">
      <a:dk1>
        <a:srgbClr val="070D6B"/>
      </a:dk1>
      <a:lt1>
        <a:sysClr val="window" lastClr="FFFFFF"/>
      </a:lt1>
      <a:dk2>
        <a:srgbClr val="000000"/>
      </a:dk2>
      <a:lt2>
        <a:srgbClr val="E8E8E8"/>
      </a:lt2>
      <a:accent1>
        <a:srgbClr val="E13855"/>
      </a:accent1>
      <a:accent2>
        <a:srgbClr val="070D6B"/>
      </a:accent2>
      <a:accent3>
        <a:srgbClr val="EE115F"/>
      </a:accent3>
      <a:accent4>
        <a:srgbClr val="1D4992"/>
      </a:accent4>
      <a:accent5>
        <a:srgbClr val="003F99"/>
      </a:accent5>
      <a:accent6>
        <a:srgbClr val="FF1F33"/>
      </a:accent6>
      <a:hlink>
        <a:srgbClr val="404040"/>
      </a:hlink>
      <a:folHlink>
        <a:srgbClr val="A6A6A6"/>
      </a:folHlink>
    </a:clrScheme>
    <a:fontScheme name="Другая 1">
      <a:majorFont>
        <a:latin typeface="Montserrat Medium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10 лет ЮФУ + Приоритет">
  <a:themeElements>
    <a:clrScheme name="ЮФУ 110-летие">
      <a:dk1>
        <a:srgbClr val="070D6B"/>
      </a:dk1>
      <a:lt1>
        <a:sysClr val="window" lastClr="FFFFFF"/>
      </a:lt1>
      <a:dk2>
        <a:srgbClr val="000000"/>
      </a:dk2>
      <a:lt2>
        <a:srgbClr val="E8E8E8"/>
      </a:lt2>
      <a:accent1>
        <a:srgbClr val="E13855"/>
      </a:accent1>
      <a:accent2>
        <a:srgbClr val="070D6B"/>
      </a:accent2>
      <a:accent3>
        <a:srgbClr val="EE115F"/>
      </a:accent3>
      <a:accent4>
        <a:srgbClr val="1D4992"/>
      </a:accent4>
      <a:accent5>
        <a:srgbClr val="003F99"/>
      </a:accent5>
      <a:accent6>
        <a:srgbClr val="FF1F33"/>
      </a:accent6>
      <a:hlink>
        <a:srgbClr val="404040"/>
      </a:hlink>
      <a:folHlink>
        <a:srgbClr val="A6A6A6"/>
      </a:folHlink>
    </a:clrScheme>
    <a:fontScheme name="Другая 1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4f4480-b974-4134-ad22-1c168d95f10f" xsi:nil="true"/>
    <lcf76f155ced4ddcb4097134ff3c332f xmlns="c07798dd-43de-4e37-9659-e99d66039f0f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89D74735F3D51E4C88890240D17824DD" ma:contentTypeVersion="12" ma:contentTypeDescription="Создание документа." ma:contentTypeScope="" ma:versionID="4bc2d15fb0052321e87045043ecda35f">
  <xsd:schema xmlns:xsd="http://www.w3.org/2001/XMLSchema" xmlns:xs="http://www.w3.org/2001/XMLSchema" xmlns:p="http://schemas.microsoft.com/office/2006/metadata/properties" xmlns:ns2="c07798dd-43de-4e37-9659-e99d66039f0f" xmlns:ns3="e94f4480-b974-4134-ad22-1c168d95f10f" targetNamespace="http://schemas.microsoft.com/office/2006/metadata/properties" ma:root="true" ma:fieldsID="50d6901964e050af43fd490ccde884e6" ns2:_="" ns3:_="">
    <xsd:import namespace="c07798dd-43de-4e37-9659-e99d66039f0f"/>
    <xsd:import namespace="e94f4480-b974-4134-ad22-1c168d95f10f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7798dd-43de-4e37-9659-e99d66039f0f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Теги изображений" ma:readOnly="false" ma:fieldId="{5cf76f15-5ced-4ddc-b409-7134ff3c332f}" ma:taxonomyMulti="true" ma:sspId="3b1f9ad3-3015-4419-8a5a-22d4d402f4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4f4480-b974-4134-ad22-1c168d95f10f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16a6eb54-6ab6-414e-9e06-a3724fff0c8c}" ma:internalName="TaxCatchAll" ma:showField="CatchAllData" ma:web="e94f4480-b974-4134-ad22-1c168d95f10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CD67D3-7634-453B-9F0C-BD39632188C0}">
  <ds:schemaRefs>
    <ds:schemaRef ds:uri="http://schemas.microsoft.com/office/2006/metadata/properties"/>
    <ds:schemaRef ds:uri="http://purl.org/dc/elements/1.1/"/>
    <ds:schemaRef ds:uri="http://purl.org/dc/dcmitype/"/>
    <ds:schemaRef ds:uri="bf9d1361-2d82-42d1-9788-39eb0c1f465e"/>
    <ds:schemaRef ds:uri="http://purl.org/dc/terms/"/>
    <ds:schemaRef ds:uri="bf08894f-036c-4d75-817d-af539e9f36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e94f4480-b974-4134-ad22-1c168d95f10f"/>
    <ds:schemaRef ds:uri="c07798dd-43de-4e37-9659-e99d66039f0f"/>
  </ds:schemaRefs>
</ds:datastoreItem>
</file>

<file path=customXml/itemProps2.xml><?xml version="1.0" encoding="utf-8"?>
<ds:datastoreItem xmlns:ds="http://schemas.openxmlformats.org/officeDocument/2006/customXml" ds:itemID="{C7D1893F-DE91-4D6E-AF6E-F137A860B5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FA40DB-8708-41BA-93E8-7F5941F7B2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7798dd-43de-4e37-9659-e99d66039f0f"/>
    <ds:schemaRef ds:uri="e94f4480-b974-4134-ad22-1c168d95f1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1978</TotalTime>
  <Words>399</Words>
  <Application>Microsoft Office PowerPoint</Application>
  <PresentationFormat>Широкоэкранный</PresentationFormat>
  <Paragraphs>72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Montserrat Medium</vt:lpstr>
      <vt:lpstr>Montserrat SemiBold</vt:lpstr>
      <vt:lpstr>Aptos</vt:lpstr>
      <vt:lpstr>Arial</vt:lpstr>
      <vt:lpstr>Montserrat</vt:lpstr>
      <vt:lpstr>110 лет ЮФУ</vt:lpstr>
      <vt:lpstr>110 лет ЮФУ + Приоритет</vt:lpstr>
      <vt:lpstr>Классификация блюд по их изображениям</vt:lpstr>
      <vt:lpstr>Цель и актуальность проекта</vt:lpstr>
      <vt:lpstr>Информация о датасете</vt:lpstr>
      <vt:lpstr>Инструменты</vt:lpstr>
      <vt:lpstr>Ход работы</vt:lpstr>
      <vt:lpstr>Тестирование на 3 классах</vt:lpstr>
      <vt:lpstr>Итоговая модель</vt:lpstr>
      <vt:lpstr>Правильные предсказания</vt:lpstr>
      <vt:lpstr>Неправильные предсказания</vt:lpstr>
      <vt:lpstr>Матрица ошибок</vt:lpstr>
      <vt:lpstr>Вывод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 ИТОГАХ ДИЗАЙНА В ЮФУ</dc:title>
  <dc:creator>Гукасян Артем Анатольевич</dc:creator>
  <cp:lastModifiedBy>Артем Пасюра</cp:lastModifiedBy>
  <cp:revision>64</cp:revision>
  <dcterms:created xsi:type="dcterms:W3CDTF">2025-03-02T15:58:03Z</dcterms:created>
  <dcterms:modified xsi:type="dcterms:W3CDTF">2025-06-27T12:22:46Z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0x01010089D74735F3D51E4C88890240D17824DD</vt:lpwstr>
  </property>
</Properties>
</file>